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18DD75F-04CC-4461-957C-AACE9B2B958C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95AD83-FAFC-4E0A-B7FD-5E76E337844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D75F-04CC-4461-957C-AACE9B2B958C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AD83-FAFC-4E0A-B7FD-5E76E337844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D75F-04CC-4461-957C-AACE9B2B958C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AD83-FAFC-4E0A-B7FD-5E76E337844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D75F-04CC-4461-957C-AACE9B2B958C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AD83-FAFC-4E0A-B7FD-5E76E337844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D75F-04CC-4461-957C-AACE9B2B958C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AD83-FAFC-4E0A-B7FD-5E76E337844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D75F-04CC-4461-957C-AACE9B2B958C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AD83-FAFC-4E0A-B7FD-5E76E337844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18DD75F-04CC-4461-957C-AACE9B2B958C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95AD83-FAFC-4E0A-B7FD-5E76E3378445}" type="slidenum">
              <a:rPr lang="es-MX" smtClean="0"/>
              <a:t>‹Nº›</a:t>
            </a:fld>
            <a:endParaRPr lang="es-MX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18DD75F-04CC-4461-957C-AACE9B2B958C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95AD83-FAFC-4E0A-B7FD-5E76E337844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D75F-04CC-4461-957C-AACE9B2B958C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AD83-FAFC-4E0A-B7FD-5E76E337844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D75F-04CC-4461-957C-AACE9B2B958C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AD83-FAFC-4E0A-B7FD-5E76E337844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D75F-04CC-4461-957C-AACE9B2B958C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AD83-FAFC-4E0A-B7FD-5E76E337844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18DD75F-04CC-4461-957C-AACE9B2B958C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95AD83-FAFC-4E0A-B7FD-5E76E3378445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bme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Mastery</a:t>
            </a:r>
            <a:r>
              <a:rPr lang="es-MX" dirty="0" smtClean="0"/>
              <a:t> </a:t>
            </a:r>
            <a:r>
              <a:rPr lang="es-MX" dirty="0" err="1" smtClean="0"/>
              <a:t>Topic</a:t>
            </a:r>
            <a:r>
              <a:rPr lang="es-MX" dirty="0" smtClean="0"/>
              <a:t> 5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Security </a:t>
            </a:r>
            <a:r>
              <a:rPr lang="es-MX" dirty="0" err="1" smtClean="0"/>
              <a:t>concerns</a:t>
            </a:r>
            <a:r>
              <a:rPr lang="es-MX" dirty="0" smtClean="0"/>
              <a:t> and </a:t>
            </a:r>
            <a:r>
              <a:rPr lang="es-MX" dirty="0" err="1" smtClean="0"/>
              <a:t>how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mitigate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stake</a:t>
            </a:r>
            <a:r>
              <a:rPr lang="es-MX" dirty="0" smtClean="0"/>
              <a:t> </a:t>
            </a:r>
            <a:r>
              <a:rPr lang="es-MX" dirty="0" err="1" smtClean="0"/>
              <a:t>holders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 smtClean="0"/>
              <a:t>Main</a:t>
            </a:r>
            <a:r>
              <a:rPr lang="es-MX" dirty="0" smtClean="0"/>
              <a:t> Security </a:t>
            </a:r>
            <a:r>
              <a:rPr lang="es-MX" dirty="0" err="1" smtClean="0"/>
              <a:t>Concenrs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Stakeholders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Is</a:t>
            </a:r>
            <a:r>
              <a:rPr lang="es-MX" dirty="0" smtClean="0"/>
              <a:t> my </a:t>
            </a:r>
            <a:r>
              <a:rPr lang="es-MX" dirty="0" err="1" smtClean="0"/>
              <a:t>information</a:t>
            </a:r>
            <a:r>
              <a:rPr lang="es-MX" dirty="0" smtClean="0"/>
              <a:t> </a:t>
            </a:r>
            <a:r>
              <a:rPr lang="es-MX" dirty="0" err="1" smtClean="0"/>
              <a:t>safe</a:t>
            </a:r>
            <a:r>
              <a:rPr lang="es-MX" dirty="0" smtClean="0"/>
              <a:t>?</a:t>
            </a:r>
          </a:p>
          <a:p>
            <a:r>
              <a:rPr lang="es-MX" dirty="0" err="1" smtClean="0"/>
              <a:t>Android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Open </a:t>
            </a:r>
            <a:r>
              <a:rPr lang="es-MX" dirty="0" err="1" smtClean="0"/>
              <a:t>Source</a:t>
            </a:r>
            <a:r>
              <a:rPr lang="es-MX" dirty="0" smtClean="0"/>
              <a:t>!</a:t>
            </a:r>
          </a:p>
          <a:p>
            <a:r>
              <a:rPr lang="es-MX" dirty="0" err="1" smtClean="0"/>
              <a:t>Unconfortable</a:t>
            </a:r>
            <a:r>
              <a:rPr lang="es-MX" dirty="0" smtClean="0"/>
              <a:t> </a:t>
            </a:r>
            <a:r>
              <a:rPr lang="es-MX" dirty="0" err="1" smtClean="0"/>
              <a:t>Permission</a:t>
            </a:r>
            <a:r>
              <a:rPr lang="es-MX" dirty="0" smtClean="0"/>
              <a:t> </a:t>
            </a:r>
            <a:r>
              <a:rPr lang="es-MX" dirty="0" err="1" smtClean="0"/>
              <a:t>Asking</a:t>
            </a:r>
            <a:endParaRPr lang="es-MX" dirty="0" smtClean="0"/>
          </a:p>
          <a:p>
            <a:r>
              <a:rPr lang="es-MX" dirty="0" err="1" smtClean="0"/>
              <a:t>Unconfortable</a:t>
            </a:r>
            <a:r>
              <a:rPr lang="es-MX" dirty="0" smtClean="0"/>
              <a:t> </a:t>
            </a:r>
            <a:r>
              <a:rPr lang="es-MX" dirty="0" err="1" smtClean="0"/>
              <a:t>Permission</a:t>
            </a:r>
            <a:r>
              <a:rPr lang="es-MX" dirty="0" smtClean="0"/>
              <a:t> </a:t>
            </a:r>
            <a:r>
              <a:rPr lang="es-MX" dirty="0" err="1" smtClean="0"/>
              <a:t>Granting</a:t>
            </a:r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4525963"/>
          </a:xfrm>
        </p:spPr>
        <p:txBody>
          <a:bodyPr/>
          <a:lstStyle/>
          <a:p>
            <a:pPr>
              <a:buNone/>
            </a:pPr>
            <a:endParaRPr lang="es-MX" dirty="0" smtClean="0"/>
          </a:p>
          <a:p>
            <a:r>
              <a:rPr lang="es-MX" dirty="0" err="1" smtClean="0"/>
              <a:t>One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major</a:t>
            </a:r>
            <a:r>
              <a:rPr lang="es-MX" dirty="0" smtClean="0"/>
              <a:t> </a:t>
            </a:r>
            <a:r>
              <a:rPr lang="es-MX" dirty="0" err="1" smtClean="0"/>
              <a:t>drawbacks</a:t>
            </a:r>
            <a:r>
              <a:rPr lang="es-MX" dirty="0" smtClean="0"/>
              <a:t> of </a:t>
            </a:r>
            <a:r>
              <a:rPr lang="es-MX" dirty="0" err="1" smtClean="0"/>
              <a:t>asking</a:t>
            </a:r>
            <a:r>
              <a:rPr lang="es-MX" dirty="0" smtClean="0"/>
              <a:t> </a:t>
            </a:r>
            <a:r>
              <a:rPr lang="es-MX" dirty="0" err="1" smtClean="0"/>
              <a:t>plainly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whole</a:t>
            </a:r>
            <a:r>
              <a:rPr lang="es-MX" dirty="0" smtClean="0"/>
              <a:t> </a:t>
            </a:r>
            <a:r>
              <a:rPr lang="es-MX" dirty="0" err="1" smtClean="0"/>
              <a:t>permissions</a:t>
            </a:r>
            <a:r>
              <a:rPr lang="es-MX" dirty="0" smtClean="0"/>
              <a:t> </a:t>
            </a:r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dirty="0" err="1" smtClean="0"/>
              <a:t>app</a:t>
            </a:r>
            <a:r>
              <a:rPr lang="es-MX" dirty="0" smtClean="0"/>
              <a:t> </a:t>
            </a:r>
            <a:r>
              <a:rPr lang="es-MX" dirty="0" err="1" smtClean="0"/>
              <a:t>will</a:t>
            </a:r>
            <a:r>
              <a:rPr lang="es-MX" dirty="0" smtClean="0"/>
              <a:t> </a:t>
            </a:r>
            <a:r>
              <a:rPr lang="es-MX" dirty="0" err="1" smtClean="0"/>
              <a:t>need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 can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user</a:t>
            </a:r>
            <a:r>
              <a:rPr lang="es-MX" dirty="0" smtClean="0"/>
              <a:t> </a:t>
            </a:r>
            <a:r>
              <a:rPr lang="es-MX" dirty="0" err="1" smtClean="0"/>
              <a:t>suspicious</a:t>
            </a:r>
            <a:endParaRPr lang="es-MX" dirty="0" smtClean="0"/>
          </a:p>
          <a:p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other</a:t>
            </a:r>
            <a:r>
              <a:rPr lang="es-MX" dirty="0" smtClean="0"/>
              <a:t> </a:t>
            </a:r>
            <a:r>
              <a:rPr lang="es-MX" dirty="0" err="1" smtClean="0"/>
              <a:t>hand</a:t>
            </a:r>
            <a:r>
              <a:rPr lang="es-MX" dirty="0" smtClean="0"/>
              <a:t> </a:t>
            </a:r>
            <a:r>
              <a:rPr lang="es-MX" dirty="0" err="1" smtClean="0"/>
              <a:t>not</a:t>
            </a:r>
            <a:r>
              <a:rPr lang="es-MX" dirty="0" smtClean="0"/>
              <a:t> </a:t>
            </a:r>
            <a:r>
              <a:rPr lang="es-MX" dirty="0" err="1" smtClean="0"/>
              <a:t>telling</a:t>
            </a:r>
            <a:r>
              <a:rPr lang="es-MX" dirty="0" smtClean="0"/>
              <a:t> </a:t>
            </a:r>
            <a:r>
              <a:rPr lang="es-MX" dirty="0" err="1" smtClean="0"/>
              <a:t>explicitly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permissions</a:t>
            </a:r>
            <a:r>
              <a:rPr lang="es-MX" dirty="0" smtClean="0"/>
              <a:t> are </a:t>
            </a:r>
            <a:r>
              <a:rPr lang="es-MX" dirty="0" err="1" smtClean="0"/>
              <a:t>needed</a:t>
            </a:r>
            <a:r>
              <a:rPr lang="es-MX" dirty="0" smtClean="0"/>
              <a:t> can </a:t>
            </a:r>
            <a:r>
              <a:rPr lang="es-MX" dirty="0" err="1" smtClean="0"/>
              <a:t>become</a:t>
            </a:r>
            <a:r>
              <a:rPr lang="es-MX" dirty="0" smtClean="0"/>
              <a:t> a </a:t>
            </a:r>
            <a:r>
              <a:rPr lang="es-MX" dirty="0" err="1" smtClean="0"/>
              <a:t>security</a:t>
            </a:r>
            <a:r>
              <a:rPr lang="es-MX" dirty="0" smtClean="0"/>
              <a:t> </a:t>
            </a:r>
            <a:r>
              <a:rPr lang="es-MX" dirty="0" err="1" smtClean="0"/>
              <a:t>issue</a:t>
            </a:r>
            <a:r>
              <a:rPr lang="es-MX" dirty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future</a:t>
            </a:r>
            <a:endParaRPr lang="es-MX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Mitigating</a:t>
            </a:r>
            <a:r>
              <a:rPr lang="es-MX" dirty="0" smtClean="0"/>
              <a:t> </a:t>
            </a:r>
            <a:r>
              <a:rPr lang="es-MX" dirty="0" err="1" smtClean="0"/>
              <a:t>Stakeholder’s</a:t>
            </a:r>
            <a:r>
              <a:rPr lang="es-MX" dirty="0" smtClean="0"/>
              <a:t> </a:t>
            </a:r>
            <a:r>
              <a:rPr lang="es-MX" dirty="0" err="1" smtClean="0"/>
              <a:t>Concerns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Explain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security</a:t>
            </a:r>
            <a:r>
              <a:rPr lang="es-MX" dirty="0" smtClean="0"/>
              <a:t> </a:t>
            </a:r>
            <a:r>
              <a:rPr lang="es-MX" dirty="0" err="1" smtClean="0"/>
              <a:t>issues</a:t>
            </a:r>
            <a:r>
              <a:rPr lang="es-MX" dirty="0" smtClean="0"/>
              <a:t> and </a:t>
            </a:r>
            <a:r>
              <a:rPr lang="es-MX" dirty="0" err="1" smtClean="0"/>
              <a:t>permissions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stakeholders</a:t>
            </a:r>
            <a:endParaRPr lang="es-MX" dirty="0" smtClean="0"/>
          </a:p>
          <a:p>
            <a:r>
              <a:rPr lang="es-MX" dirty="0" err="1" smtClean="0"/>
              <a:t>Comprehend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are </a:t>
            </a:r>
            <a:r>
              <a:rPr lang="es-MX" dirty="0" err="1" smtClean="0"/>
              <a:t>the</a:t>
            </a:r>
            <a:r>
              <a:rPr lang="es-MX" dirty="0" smtClean="0"/>
              <a:t> real </a:t>
            </a:r>
            <a:r>
              <a:rPr lang="es-MX" dirty="0" err="1" smtClean="0"/>
              <a:t>concerns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stakeholders</a:t>
            </a:r>
            <a:endParaRPr lang="es-MX" dirty="0" smtClean="0"/>
          </a:p>
          <a:p>
            <a:r>
              <a:rPr lang="es-MX" dirty="0" smtClean="0"/>
              <a:t>Be </a:t>
            </a:r>
            <a:r>
              <a:rPr lang="es-MX" dirty="0" err="1" smtClean="0"/>
              <a:t>direct</a:t>
            </a:r>
            <a:r>
              <a:rPr lang="es-MX" dirty="0" smtClean="0"/>
              <a:t> and </a:t>
            </a:r>
            <a:r>
              <a:rPr lang="es-MX" dirty="0" err="1" smtClean="0"/>
              <a:t>plain</a:t>
            </a:r>
            <a:r>
              <a:rPr lang="es-MX" dirty="0" smtClean="0"/>
              <a:t> in </a:t>
            </a:r>
            <a:r>
              <a:rPr lang="es-MX" dirty="0" err="1" smtClean="0"/>
              <a:t>your</a:t>
            </a:r>
            <a:r>
              <a:rPr lang="es-MX" dirty="0" smtClean="0"/>
              <a:t> </a:t>
            </a:r>
            <a:r>
              <a:rPr lang="es-MX" dirty="0" err="1" smtClean="0"/>
              <a:t>explanations</a:t>
            </a:r>
            <a:r>
              <a:rPr lang="es-MX" dirty="0" smtClean="0"/>
              <a:t> and </a:t>
            </a:r>
            <a:r>
              <a:rPr lang="es-MX" dirty="0" err="1" smtClean="0"/>
              <a:t>elaborate</a:t>
            </a:r>
            <a:r>
              <a:rPr lang="es-MX" dirty="0" smtClean="0"/>
              <a:t> </a:t>
            </a:r>
            <a:r>
              <a:rPr lang="es-MX" dirty="0" err="1" smtClean="0"/>
              <a:t>only</a:t>
            </a:r>
            <a:r>
              <a:rPr lang="es-MX" dirty="0" smtClean="0"/>
              <a:t> </a:t>
            </a:r>
            <a:r>
              <a:rPr lang="es-MX" dirty="0" err="1" smtClean="0"/>
              <a:t>when</a:t>
            </a:r>
            <a:r>
              <a:rPr lang="es-MX" dirty="0" smtClean="0"/>
              <a:t> </a:t>
            </a:r>
            <a:r>
              <a:rPr lang="es-MX" dirty="0" err="1" smtClean="0"/>
              <a:t>needed</a:t>
            </a:r>
            <a:endParaRPr lang="es-MX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Bibliography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tooltip="Edit this item"/>
              </a:rPr>
              <a:t>Morris, J., &amp; </a:t>
            </a:r>
            <a:r>
              <a:rPr lang="en-US" dirty="0" err="1">
                <a:hlinkClick r:id="rId2" tooltip="Edit this item"/>
              </a:rPr>
              <a:t>Baddache</a:t>
            </a:r>
            <a:r>
              <a:rPr lang="en-US" dirty="0">
                <a:hlinkClick r:id="rId2" tooltip="Edit this item"/>
              </a:rPr>
              <a:t>, F. (</a:t>
            </a:r>
            <a:r>
              <a:rPr lang="en-US" dirty="0" err="1">
                <a:hlinkClick r:id="rId2" tooltip="Edit this item"/>
              </a:rPr>
              <a:t>n.d</a:t>
            </a:r>
            <a:r>
              <a:rPr lang="en-US" dirty="0">
                <a:hlinkClick r:id="rId2" tooltip="Edit this item"/>
              </a:rPr>
              <a:t>.). | Back to Basics: How to Make SHE Meaningful for Your Company. </a:t>
            </a:r>
            <a:r>
              <a:rPr lang="en-US" i="1" dirty="0">
                <a:hlinkClick r:id="rId2" tooltip="Edit this item"/>
              </a:rPr>
              <a:t>BSR</a:t>
            </a:r>
            <a:r>
              <a:rPr lang="en-US" dirty="0">
                <a:hlinkClick r:id="rId2" tooltip="Edit this item"/>
              </a:rPr>
              <a:t>. Retrieved May 15, 2014, from http://www.bsr.org/reports/BSR_Five-Step_Guide_to_Stakeholder_Engagement.p</a:t>
            </a:r>
            <a:endParaRPr lang="es-MX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108</TotalTime>
  <Words>136</Words>
  <Application>Microsoft Office PowerPoint</Application>
  <PresentationFormat>Presentación en pantalla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Urbano</vt:lpstr>
      <vt:lpstr>Mastery Topic 5</vt:lpstr>
      <vt:lpstr>Main Security Concenrs for Stakeholders</vt:lpstr>
      <vt:lpstr>Diapositiva 3</vt:lpstr>
      <vt:lpstr>Mitigating Stakeholder’s Concerns</vt:lpstr>
      <vt:lpstr>Bibliography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Mastery Topic 5</dc:title>
  <dc:creator>Iván</dc:creator>
  <cp:lastModifiedBy>Iván</cp:lastModifiedBy>
  <cp:revision>11</cp:revision>
  <dcterms:created xsi:type="dcterms:W3CDTF">2014-05-15T21:34:13Z</dcterms:created>
  <dcterms:modified xsi:type="dcterms:W3CDTF">2014-05-15T23:22:16Z</dcterms:modified>
</cp:coreProperties>
</file>