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AF30A1-F552-4D3C-B5C9-55DE6F35AAF7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53A731-A41F-4F8E-8B71-D3ABE28B34AD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" TargetMode="External"/><Relationship Id="rId2" Type="http://schemas.openxmlformats.org/officeDocument/2006/relationships/hyperlink" Target="http://www.infoworld.com/slideshow/125232/developer-picks-7-hot-tools-agile-development-2293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laboutagile.com/what-is-agile-10-key-princip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13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software development and the tools to support it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Agile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agilemanifesto</a:t>
            </a:r>
            <a:r>
              <a:rPr lang="es-MX" dirty="0" smtClean="0"/>
              <a:t>.org</a:t>
            </a:r>
            <a:r>
              <a:rPr lang="es-MX" dirty="0" smtClean="0"/>
              <a:t>/</a:t>
            </a:r>
          </a:p>
          <a:p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way</a:t>
            </a:r>
            <a:r>
              <a:rPr lang="es-MX" dirty="0" smtClean="0"/>
              <a:t> of </a:t>
            </a:r>
            <a:r>
              <a:rPr lang="es-MX" dirty="0" err="1" smtClean="0"/>
              <a:t>working</a:t>
            </a:r>
            <a:r>
              <a:rPr lang="es-MX" dirty="0" smtClean="0"/>
              <a:t>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interaction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client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high</a:t>
            </a:r>
            <a:r>
              <a:rPr lang="es-MX" dirty="0" smtClean="0"/>
              <a:t>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delivered</a:t>
            </a:r>
            <a:r>
              <a:rPr lang="es-MX" dirty="0" smtClean="0"/>
              <a:t> </a:t>
            </a:r>
            <a:r>
              <a:rPr lang="es-MX" dirty="0" smtClean="0"/>
              <a:t>in </a:t>
            </a:r>
            <a:r>
              <a:rPr lang="es-MX" dirty="0" err="1" smtClean="0"/>
              <a:t>little</a:t>
            </a:r>
            <a:r>
              <a:rPr lang="es-MX" dirty="0" smtClean="0"/>
              <a:t> time </a:t>
            </a:r>
            <a:r>
              <a:rPr lang="es-MX" dirty="0" err="1" smtClean="0"/>
              <a:t>intervals</a:t>
            </a:r>
            <a:r>
              <a:rPr lang="es-MX" dirty="0" smtClean="0"/>
              <a:t>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client</a:t>
            </a:r>
            <a:r>
              <a:rPr lang="es-MX" dirty="0" smtClean="0"/>
              <a:t> decides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, </a:t>
            </a:r>
            <a:r>
              <a:rPr lang="es-MX" dirty="0" err="1" smtClean="0"/>
              <a:t>everyone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r>
              <a:rPr lang="es-MX" dirty="0" smtClean="0"/>
              <a:t> </a:t>
            </a:r>
            <a:r>
              <a:rPr lang="es-MX" dirty="0" err="1" smtClean="0"/>
              <a:t>must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do and do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fast</a:t>
            </a:r>
            <a:r>
              <a:rPr lang="es-MX" dirty="0" smtClean="0"/>
              <a:t>. </a:t>
            </a:r>
            <a:r>
              <a:rPr lang="es-MX" dirty="0" err="1" smtClean="0"/>
              <a:t>Mostly</a:t>
            </a:r>
            <a:r>
              <a:rPr lang="es-MX" dirty="0" smtClean="0"/>
              <a:t> </a:t>
            </a:r>
            <a:r>
              <a:rPr lang="es-MX" dirty="0" err="1" smtClean="0"/>
              <a:t>oriented</a:t>
            </a:r>
            <a:r>
              <a:rPr lang="es-MX" dirty="0" smtClean="0"/>
              <a:t> at </a:t>
            </a:r>
            <a:r>
              <a:rPr lang="es-MX" dirty="0" err="1" smtClean="0"/>
              <a:t>delivering</a:t>
            </a:r>
            <a:r>
              <a:rPr lang="es-MX" dirty="0" smtClean="0"/>
              <a:t> </a:t>
            </a:r>
            <a:r>
              <a:rPr lang="es-MX" dirty="0" err="1" smtClean="0"/>
              <a:t>functional</a:t>
            </a:r>
            <a:r>
              <a:rPr lang="es-MX" dirty="0" smtClean="0"/>
              <a:t> </a:t>
            </a:r>
            <a:r>
              <a:rPr lang="es-MX" dirty="0" err="1" smtClean="0"/>
              <a:t>projects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parts</a:t>
            </a:r>
            <a:r>
              <a:rPr lang="es-MX" dirty="0" smtClean="0"/>
              <a:t> of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better</a:t>
            </a:r>
            <a:r>
              <a:rPr lang="es-MX" dirty="0" smtClean="0"/>
              <a:t> and more complete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iterations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Tools </a:t>
            </a:r>
            <a:r>
              <a:rPr lang="es-MX" dirty="0" err="1" smtClean="0"/>
              <a:t>for</a:t>
            </a:r>
            <a:r>
              <a:rPr lang="es-MX" dirty="0" smtClean="0"/>
              <a:t> Agile </a:t>
            </a:r>
            <a:r>
              <a:rPr lang="es-MX" dirty="0" err="1" smtClean="0"/>
              <a:t>Teams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Atlassian</a:t>
            </a:r>
            <a:r>
              <a:rPr lang="es-MX" dirty="0" smtClean="0"/>
              <a:t> Jira - </a:t>
            </a:r>
            <a:r>
              <a:rPr lang="en-US" dirty="0" err="1" smtClean="0"/>
              <a:t>Atlassian's</a:t>
            </a:r>
            <a:r>
              <a:rPr lang="en-US" dirty="0" smtClean="0"/>
              <a:t> </a:t>
            </a:r>
            <a:r>
              <a:rPr lang="en-US" dirty="0" err="1" smtClean="0"/>
              <a:t>Jira</a:t>
            </a:r>
            <a:r>
              <a:rPr lang="en-US" dirty="0" smtClean="0"/>
              <a:t> is a popular tool for tracking product development, enabling teams to organize issues, assign work, and follow team activity. Its </a:t>
            </a:r>
            <a:r>
              <a:rPr lang="en-US" dirty="0" err="1" smtClean="0"/>
              <a:t>Jira</a:t>
            </a:r>
            <a:r>
              <a:rPr lang="en-US" dirty="0" smtClean="0"/>
              <a:t> Agile add-on facilitates key agile strategies, including the development of user stories, building of sprint backlogs, and visualization of team </a:t>
            </a:r>
            <a:r>
              <a:rPr lang="en-US" dirty="0" smtClean="0"/>
              <a:t>activities</a:t>
            </a:r>
            <a:endParaRPr lang="en-US" dirty="0" smtClean="0"/>
          </a:p>
          <a:p>
            <a:r>
              <a:rPr lang="en-US" dirty="0" smtClean="0"/>
              <a:t>Lean Kit - </a:t>
            </a:r>
            <a:r>
              <a:rPr lang="en-US" dirty="0" err="1" smtClean="0"/>
              <a:t>LeanKit</a:t>
            </a:r>
            <a:r>
              <a:rPr lang="en-US" dirty="0" smtClean="0"/>
              <a:t> uses a cloud-based whiteboard metaphor for mapping out organization processes. Cards represent work items, and status updates are provided. Teams that use </a:t>
            </a:r>
            <a:r>
              <a:rPr lang="en-US" dirty="0" err="1" smtClean="0"/>
              <a:t>LeanKit</a:t>
            </a:r>
            <a:r>
              <a:rPr lang="en-US" dirty="0" smtClean="0"/>
              <a:t> can see workload distribution and export historical </a:t>
            </a:r>
            <a:r>
              <a:rPr lang="en-US" dirty="0" smtClean="0"/>
              <a:t>data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Planbox</a:t>
            </a:r>
            <a:r>
              <a:rPr lang="es-MX" dirty="0" smtClean="0"/>
              <a:t> - T</a:t>
            </a:r>
            <a:r>
              <a:rPr lang="en-US" dirty="0" smtClean="0"/>
              <a:t>racks </a:t>
            </a:r>
            <a:r>
              <a:rPr lang="en-US" dirty="0" smtClean="0"/>
              <a:t>progress via </a:t>
            </a:r>
            <a:r>
              <a:rPr lang="en-US" dirty="0" err="1" smtClean="0"/>
              <a:t>burndown</a:t>
            </a:r>
            <a:r>
              <a:rPr lang="en-US" dirty="0" smtClean="0"/>
              <a:t> charts, integrates customer feedback, and is aimed at a wide range of </a:t>
            </a:r>
            <a:r>
              <a:rPr lang="en-US" dirty="0" smtClean="0"/>
              <a:t>personnel</a:t>
            </a:r>
          </a:p>
          <a:p>
            <a:r>
              <a:rPr lang="es-MX" dirty="0" err="1" smtClean="0"/>
              <a:t>Teleric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r>
              <a:rPr lang="es-MX" dirty="0" smtClean="0"/>
              <a:t> Pulse -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TeamPulse</a:t>
            </a:r>
            <a:r>
              <a:rPr lang="en-US" dirty="0" smtClean="0"/>
              <a:t> helps manage requirements and bugs, offers bidirectional synchronization with Microsoft's Team Foundation Service (the cloud-based version of TFS), and supports </a:t>
            </a:r>
            <a:r>
              <a:rPr lang="en-US" dirty="0" err="1" smtClean="0"/>
              <a:t>Kanban</a:t>
            </a:r>
            <a:r>
              <a:rPr lang="en-US" dirty="0" smtClean="0"/>
              <a:t> and </a:t>
            </a:r>
            <a:r>
              <a:rPr lang="en-US" dirty="0" smtClean="0"/>
              <a:t>Scrum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www.infoworld.com/slideshow/125232/developer-picks-7-hot-tools-agile-development-229327#slide2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www.atlassian.com/agile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http://www.allaboutagile.com/what-is-agile-10-key-principles</a:t>
            </a:r>
            <a:r>
              <a:rPr lang="es-MX" dirty="0" smtClean="0">
                <a:hlinkClick r:id="rId4"/>
              </a:rPr>
              <a:t>/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243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Mastery Topic 13</vt:lpstr>
      <vt:lpstr>What is Agile</vt:lpstr>
      <vt:lpstr>Tools for Agile Teams</vt:lpstr>
      <vt:lpstr>Diapositiva 4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13</dc:title>
  <dc:creator>Iván</dc:creator>
  <cp:lastModifiedBy>Iván</cp:lastModifiedBy>
  <cp:revision>2</cp:revision>
  <dcterms:created xsi:type="dcterms:W3CDTF">2014-05-16T02:03:23Z</dcterms:created>
  <dcterms:modified xsi:type="dcterms:W3CDTF">2014-05-16T02:21:16Z</dcterms:modified>
</cp:coreProperties>
</file>