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8"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0A86165-A0CE-4C1A-8EA4-76D60B5F32DF}" type="datetimeFigureOut">
              <a:rPr lang="es-MX" smtClean="0"/>
              <a:t>15/05/2014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D04E771-22DE-4491-8C40-3F8C5A19FAAD}"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86165-A0CE-4C1A-8EA4-76D60B5F32DF}" type="datetimeFigureOut">
              <a:rPr lang="es-MX" smtClean="0"/>
              <a:t>15/05/2014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4E771-22DE-4491-8C40-3F8C5A19FAAD}"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xprogramming.com/index.php"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err="1" smtClean="0"/>
              <a:t>Mastery</a:t>
            </a:r>
            <a:r>
              <a:rPr lang="es-MX" dirty="0" smtClean="0"/>
              <a:t> </a:t>
            </a:r>
            <a:r>
              <a:rPr lang="es-MX" dirty="0" err="1" smtClean="0"/>
              <a:t>Topic</a:t>
            </a:r>
            <a:r>
              <a:rPr lang="es-MX" dirty="0" smtClean="0"/>
              <a:t> 14</a:t>
            </a:r>
            <a:endParaRPr lang="es-MX" dirty="0"/>
          </a:p>
        </p:txBody>
      </p:sp>
      <p:sp>
        <p:nvSpPr>
          <p:cNvPr id="3" name="2 Subtítulo"/>
          <p:cNvSpPr>
            <a:spLocks noGrp="1"/>
          </p:cNvSpPr>
          <p:nvPr>
            <p:ph type="subTitle" idx="1"/>
          </p:nvPr>
        </p:nvSpPr>
        <p:spPr/>
        <p:txBody>
          <a:bodyPr/>
          <a:lstStyle/>
          <a:p>
            <a:r>
              <a:rPr lang="en-US" dirty="0"/>
              <a:t>In particular knowledge of Extreme Programming</a:t>
            </a:r>
            <a:r>
              <a:rPr lang="en-US" dirty="0" smtClean="0"/>
              <a:t> </a:t>
            </a: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What</a:t>
            </a:r>
            <a:r>
              <a:rPr lang="es-MX" dirty="0" smtClean="0"/>
              <a:t> </a:t>
            </a:r>
            <a:r>
              <a:rPr lang="es-MX" dirty="0" err="1" smtClean="0"/>
              <a:t>is</a:t>
            </a:r>
            <a:r>
              <a:rPr lang="es-MX" dirty="0" smtClean="0"/>
              <a:t> XP?</a:t>
            </a:r>
            <a:endParaRPr lang="es-MX" dirty="0"/>
          </a:p>
        </p:txBody>
      </p:sp>
      <p:sp>
        <p:nvSpPr>
          <p:cNvPr id="3" name="2 Marcador de contenido"/>
          <p:cNvSpPr>
            <a:spLocks noGrp="1"/>
          </p:cNvSpPr>
          <p:nvPr>
            <p:ph idx="1"/>
          </p:nvPr>
        </p:nvSpPr>
        <p:spPr/>
        <p:txBody>
          <a:bodyPr/>
          <a:lstStyle/>
          <a:p>
            <a:r>
              <a:rPr lang="en-US" dirty="0" smtClean="0"/>
              <a:t>“Extreme </a:t>
            </a:r>
            <a:r>
              <a:rPr lang="en-US" dirty="0"/>
              <a:t>Programming is a discipline of software development based on values of simplicity, communication, feedback, courage, and respect. It works by bringing the whole team together in the presence of simple practices, with enough feedback to enable the team to see where they are and to tune the practices to their unique </a:t>
            </a:r>
            <a:r>
              <a:rPr lang="en-US" dirty="0" smtClean="0"/>
              <a:t>situation”</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Extreme </a:t>
            </a:r>
            <a:r>
              <a:rPr lang="es-MX" dirty="0" err="1" smtClean="0"/>
              <a:t>Practices</a:t>
            </a:r>
            <a:endParaRPr lang="es-MX" dirty="0"/>
          </a:p>
        </p:txBody>
      </p:sp>
      <p:sp>
        <p:nvSpPr>
          <p:cNvPr id="3" name="2 Marcador de contenido"/>
          <p:cNvSpPr>
            <a:spLocks noGrp="1"/>
          </p:cNvSpPr>
          <p:nvPr>
            <p:ph idx="1"/>
          </p:nvPr>
        </p:nvSpPr>
        <p:spPr/>
        <p:txBody>
          <a:bodyPr/>
          <a:lstStyle/>
          <a:p>
            <a:endParaRPr lang="es-MX" dirty="0"/>
          </a:p>
        </p:txBody>
      </p:sp>
      <p:pic>
        <p:nvPicPr>
          <p:cNvPr id="1026" name="Picture 2" descr="http://xprogramming.com/images/circles.jpg"/>
          <p:cNvPicPr>
            <a:picLocks noChangeAspect="1" noChangeArrowheads="1"/>
          </p:cNvPicPr>
          <p:nvPr/>
        </p:nvPicPr>
        <p:blipFill>
          <a:blip r:embed="rId2" cstate="print"/>
          <a:srcRect/>
          <a:stretch>
            <a:fillRect/>
          </a:stretch>
        </p:blipFill>
        <p:spPr bwMode="auto">
          <a:xfrm>
            <a:off x="1187624" y="1484784"/>
            <a:ext cx="6858000" cy="51435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Extreme </a:t>
            </a:r>
            <a:r>
              <a:rPr lang="es-MX" dirty="0" err="1" smtClean="0"/>
              <a:t>Values</a:t>
            </a:r>
            <a:endParaRPr lang="es-MX" dirty="0"/>
          </a:p>
        </p:txBody>
      </p:sp>
      <p:sp>
        <p:nvSpPr>
          <p:cNvPr id="3" name="2 Marcador de contenido"/>
          <p:cNvSpPr>
            <a:spLocks noGrp="1"/>
          </p:cNvSpPr>
          <p:nvPr>
            <p:ph idx="1"/>
          </p:nvPr>
        </p:nvSpPr>
        <p:spPr/>
        <p:txBody>
          <a:bodyPr/>
          <a:lstStyle/>
          <a:p>
            <a:r>
              <a:rPr lang="es-MX" dirty="0" err="1" smtClean="0"/>
              <a:t>Simplicity</a:t>
            </a:r>
            <a:r>
              <a:rPr lang="es-MX" dirty="0" smtClean="0"/>
              <a:t>: Do </a:t>
            </a:r>
            <a:r>
              <a:rPr lang="es-MX" dirty="0" err="1" smtClean="0"/>
              <a:t>only</a:t>
            </a:r>
            <a:r>
              <a:rPr lang="es-MX" dirty="0" smtClean="0"/>
              <a:t> </a:t>
            </a:r>
            <a:r>
              <a:rPr lang="es-MX" dirty="0" err="1" smtClean="0"/>
              <a:t>what’s</a:t>
            </a:r>
            <a:r>
              <a:rPr lang="es-MX" dirty="0" smtClean="0"/>
              <a:t> </a:t>
            </a:r>
            <a:r>
              <a:rPr lang="es-MX" dirty="0" err="1" smtClean="0"/>
              <a:t>necessary</a:t>
            </a:r>
            <a:r>
              <a:rPr lang="es-MX" dirty="0" smtClean="0"/>
              <a:t>, no more</a:t>
            </a:r>
          </a:p>
          <a:p>
            <a:r>
              <a:rPr lang="es-MX" dirty="0" err="1" smtClean="0"/>
              <a:t>Communication</a:t>
            </a:r>
            <a:r>
              <a:rPr lang="es-MX" dirty="0" smtClean="0"/>
              <a:t>: </a:t>
            </a:r>
            <a:r>
              <a:rPr lang="es-MX" dirty="0" err="1" smtClean="0"/>
              <a:t>Enables</a:t>
            </a:r>
            <a:r>
              <a:rPr lang="es-MX" dirty="0" smtClean="0"/>
              <a:t> </a:t>
            </a:r>
            <a:r>
              <a:rPr lang="es-MX" dirty="0" err="1" smtClean="0"/>
              <a:t>team</a:t>
            </a:r>
            <a:r>
              <a:rPr lang="es-MX" dirty="0" smtClean="0"/>
              <a:t> </a:t>
            </a:r>
            <a:r>
              <a:rPr lang="es-MX" dirty="0" err="1" smtClean="0"/>
              <a:t>work</a:t>
            </a:r>
            <a:r>
              <a:rPr lang="es-MX" dirty="0" smtClean="0"/>
              <a:t> and </a:t>
            </a:r>
            <a:r>
              <a:rPr lang="es-MX" dirty="0" err="1" smtClean="0"/>
              <a:t>better</a:t>
            </a:r>
            <a:r>
              <a:rPr lang="es-MX" dirty="0" smtClean="0"/>
              <a:t> </a:t>
            </a:r>
            <a:r>
              <a:rPr lang="es-MX" dirty="0" err="1" smtClean="0"/>
              <a:t>solutions</a:t>
            </a:r>
            <a:r>
              <a:rPr lang="es-MX" dirty="0" smtClean="0"/>
              <a:t> </a:t>
            </a:r>
            <a:r>
              <a:rPr lang="es-MX" dirty="0" err="1" smtClean="0"/>
              <a:t>for</a:t>
            </a:r>
            <a:r>
              <a:rPr lang="es-MX" dirty="0" smtClean="0"/>
              <a:t> </a:t>
            </a:r>
            <a:r>
              <a:rPr lang="es-MX" dirty="0" err="1" smtClean="0"/>
              <a:t>any</a:t>
            </a:r>
            <a:r>
              <a:rPr lang="es-MX" dirty="0" smtClean="0"/>
              <a:t> </a:t>
            </a:r>
            <a:r>
              <a:rPr lang="es-MX" dirty="0" err="1" smtClean="0"/>
              <a:t>problem</a:t>
            </a:r>
            <a:endParaRPr lang="es-MX" dirty="0" smtClean="0"/>
          </a:p>
          <a:p>
            <a:r>
              <a:rPr lang="es-MX" dirty="0" err="1" smtClean="0"/>
              <a:t>Courage</a:t>
            </a:r>
            <a:r>
              <a:rPr lang="es-MX" dirty="0" smtClean="0"/>
              <a:t>: </a:t>
            </a:r>
            <a:r>
              <a:rPr lang="es-MX" dirty="0" err="1" smtClean="0"/>
              <a:t>Tell</a:t>
            </a:r>
            <a:r>
              <a:rPr lang="es-MX" dirty="0" smtClean="0"/>
              <a:t> </a:t>
            </a:r>
            <a:r>
              <a:rPr lang="es-MX" dirty="0" err="1" smtClean="0"/>
              <a:t>always</a:t>
            </a:r>
            <a:r>
              <a:rPr lang="es-MX" dirty="0" smtClean="0"/>
              <a:t> </a:t>
            </a:r>
            <a:r>
              <a:rPr lang="es-MX" dirty="0" err="1" smtClean="0"/>
              <a:t>the</a:t>
            </a:r>
            <a:r>
              <a:rPr lang="es-MX" dirty="0" smtClean="0"/>
              <a:t> </a:t>
            </a:r>
            <a:r>
              <a:rPr lang="es-MX" dirty="0" err="1" smtClean="0"/>
              <a:t>truth</a:t>
            </a:r>
            <a:r>
              <a:rPr lang="es-MX" dirty="0" smtClean="0"/>
              <a:t>; </a:t>
            </a:r>
            <a:r>
              <a:rPr lang="es-MX" dirty="0" err="1" smtClean="0"/>
              <a:t>Evereyone</a:t>
            </a:r>
            <a:r>
              <a:rPr lang="es-MX" dirty="0" smtClean="0"/>
              <a:t> </a:t>
            </a:r>
            <a:r>
              <a:rPr lang="es-MX" dirty="0" err="1" smtClean="0"/>
              <a:t>is</a:t>
            </a:r>
            <a:r>
              <a:rPr lang="es-MX" dirty="0" smtClean="0"/>
              <a:t> </a:t>
            </a:r>
            <a:r>
              <a:rPr lang="es-MX" dirty="0" err="1" smtClean="0"/>
              <a:t>together</a:t>
            </a:r>
            <a:r>
              <a:rPr lang="es-MX" dirty="0" smtClean="0"/>
              <a:t> in </a:t>
            </a:r>
            <a:r>
              <a:rPr lang="es-MX" dirty="0" err="1" smtClean="0"/>
              <a:t>this</a:t>
            </a:r>
            <a:r>
              <a:rPr lang="es-MX" dirty="0" smtClean="0"/>
              <a:t>.</a:t>
            </a:r>
          </a:p>
          <a:p>
            <a:r>
              <a:rPr lang="es-MX" dirty="0" err="1" smtClean="0"/>
              <a:t>Respect</a:t>
            </a:r>
            <a:r>
              <a:rPr lang="es-MX" dirty="0" smtClean="0"/>
              <a:t>: </a:t>
            </a:r>
            <a:r>
              <a:rPr lang="es-MX" dirty="0" err="1" smtClean="0"/>
              <a:t>Give</a:t>
            </a:r>
            <a:r>
              <a:rPr lang="es-MX" dirty="0" smtClean="0"/>
              <a:t> </a:t>
            </a:r>
            <a:r>
              <a:rPr lang="es-MX" dirty="0" err="1" smtClean="0"/>
              <a:t>everyone</a:t>
            </a:r>
            <a:r>
              <a:rPr lang="es-MX" dirty="0" smtClean="0"/>
              <a:t> </a:t>
            </a:r>
            <a:r>
              <a:rPr lang="es-MX" dirty="0" err="1" smtClean="0"/>
              <a:t>their</a:t>
            </a:r>
            <a:r>
              <a:rPr lang="es-MX" dirty="0" smtClean="0"/>
              <a:t> </a:t>
            </a:r>
            <a:r>
              <a:rPr lang="es-MX" dirty="0" err="1" smtClean="0"/>
              <a:t>value</a:t>
            </a:r>
            <a:endParaRPr lang="es-MX" dirty="0" smtClean="0"/>
          </a:p>
          <a:p>
            <a:r>
              <a:rPr lang="es-MX" dirty="0" err="1" smtClean="0"/>
              <a:t>Feedback</a:t>
            </a:r>
            <a:r>
              <a:rPr lang="es-MX" dirty="0" smtClean="0"/>
              <a:t>: </a:t>
            </a:r>
            <a:r>
              <a:rPr lang="es-MX" dirty="0" err="1" smtClean="0"/>
              <a:t>Hear</a:t>
            </a:r>
            <a:r>
              <a:rPr lang="es-MX" dirty="0" smtClean="0"/>
              <a:t> </a:t>
            </a:r>
            <a:r>
              <a:rPr lang="es-MX" dirty="0" err="1" smtClean="0"/>
              <a:t>what</a:t>
            </a:r>
            <a:r>
              <a:rPr lang="es-MX" dirty="0" smtClean="0"/>
              <a:t> </a:t>
            </a:r>
            <a:r>
              <a:rPr lang="es-MX" dirty="0" err="1" smtClean="0"/>
              <a:t>others</a:t>
            </a:r>
            <a:r>
              <a:rPr lang="es-MX" dirty="0" smtClean="0"/>
              <a:t> </a:t>
            </a:r>
            <a:r>
              <a:rPr lang="es-MX" dirty="0" err="1" smtClean="0"/>
              <a:t>have</a:t>
            </a:r>
            <a:r>
              <a:rPr lang="es-MX" dirty="0" smtClean="0"/>
              <a:t> </a:t>
            </a:r>
            <a:r>
              <a:rPr lang="es-MX" dirty="0" err="1" smtClean="0"/>
              <a:t>to</a:t>
            </a:r>
            <a:r>
              <a:rPr lang="es-MX" dirty="0" smtClean="0"/>
              <a:t> </a:t>
            </a:r>
            <a:r>
              <a:rPr lang="es-MX" dirty="0" err="1" smtClean="0"/>
              <a:t>say</a:t>
            </a:r>
            <a:r>
              <a:rPr lang="es-MX" dirty="0" smtClean="0"/>
              <a:t> and </a:t>
            </a:r>
            <a:r>
              <a:rPr lang="es-MX" dirty="0" err="1" smtClean="0"/>
              <a:t>make</a:t>
            </a:r>
            <a:r>
              <a:rPr lang="es-MX" dirty="0" smtClean="0"/>
              <a:t> </a:t>
            </a:r>
            <a:r>
              <a:rPr lang="es-MX" dirty="0" err="1" smtClean="0"/>
              <a:t>the</a:t>
            </a:r>
            <a:r>
              <a:rPr lang="es-MX" dirty="0" smtClean="0"/>
              <a:t> </a:t>
            </a:r>
            <a:r>
              <a:rPr lang="es-MX" dirty="0" err="1" smtClean="0"/>
              <a:t>code</a:t>
            </a:r>
            <a:r>
              <a:rPr lang="es-MX" dirty="0" smtClean="0"/>
              <a:t> </a:t>
            </a:r>
            <a:r>
              <a:rPr lang="es-MX" dirty="0" err="1" smtClean="0"/>
              <a:t>better</a:t>
            </a:r>
            <a:endParaRPr lang="es-MX"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Bibliography</a:t>
            </a:r>
            <a:endParaRPr lang="es-MX" dirty="0"/>
          </a:p>
        </p:txBody>
      </p:sp>
      <p:sp>
        <p:nvSpPr>
          <p:cNvPr id="3" name="2 Marcador de contenido"/>
          <p:cNvSpPr>
            <a:spLocks noGrp="1"/>
          </p:cNvSpPr>
          <p:nvPr>
            <p:ph idx="1"/>
          </p:nvPr>
        </p:nvSpPr>
        <p:spPr/>
        <p:txBody>
          <a:bodyPr/>
          <a:lstStyle/>
          <a:p>
            <a:r>
              <a:rPr lang="es-MX" dirty="0" smtClean="0">
                <a:hlinkClick r:id="rId2"/>
              </a:rPr>
              <a:t>http://www.extremeprogramming.org/</a:t>
            </a:r>
            <a:endParaRPr lang="es-MX" dirty="0" smtClean="0"/>
          </a:p>
          <a:p>
            <a:r>
              <a:rPr lang="es-MX" dirty="0" smtClean="0">
                <a:hlinkClick r:id="rId3"/>
              </a:rPr>
              <a:t>http://xprogramming.com/index.php</a:t>
            </a:r>
            <a:endParaRPr lang="es-MX" dirty="0" smtClean="0"/>
          </a:p>
          <a:p>
            <a:endParaRPr lang="es-MX"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138</Words>
  <Application>Microsoft Office PowerPoint</Application>
  <PresentationFormat>Presentación en pantalla (4:3)</PresentationFormat>
  <Paragraphs>14</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Mastery Topic 14</vt:lpstr>
      <vt:lpstr>What is XP?</vt:lpstr>
      <vt:lpstr>Extreme Practices</vt:lpstr>
      <vt:lpstr>Extreme Values</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Mastery Topic 14</dc:title>
  <dc:creator>Iván</dc:creator>
  <cp:lastModifiedBy>Iván</cp:lastModifiedBy>
  <cp:revision>1</cp:revision>
  <dcterms:created xsi:type="dcterms:W3CDTF">2014-05-16T02:21:24Z</dcterms:created>
  <dcterms:modified xsi:type="dcterms:W3CDTF">2014-05-16T02:30:40Z</dcterms:modified>
</cp:coreProperties>
</file>