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3F95-10A3-4D10-BD62-AED09DD21841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9B78-166C-418F-BB8A-42CE58012DBC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3F95-10A3-4D10-BD62-AED09DD21841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9B78-166C-418F-BB8A-42CE58012D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3F95-10A3-4D10-BD62-AED09DD21841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9B78-166C-418F-BB8A-42CE58012D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3F95-10A3-4D10-BD62-AED09DD21841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9B78-166C-418F-BB8A-42CE58012D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3F95-10A3-4D10-BD62-AED09DD21841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9B78-166C-418F-BB8A-42CE58012DBC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3F95-10A3-4D10-BD62-AED09DD21841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9B78-166C-418F-BB8A-42CE58012D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3F95-10A3-4D10-BD62-AED09DD21841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9B78-166C-418F-BB8A-42CE58012D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3F95-10A3-4D10-BD62-AED09DD21841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9B78-166C-418F-BB8A-42CE58012D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3F95-10A3-4D10-BD62-AED09DD21841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9B78-166C-418F-BB8A-42CE58012D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3F95-10A3-4D10-BD62-AED09DD21841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9B78-166C-418F-BB8A-42CE58012D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3F95-10A3-4D10-BD62-AED09DD21841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52B9B78-166C-418F-BB8A-42CE58012DBC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063F95-10A3-4D10-BD62-AED09DD21841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2B9B78-166C-418F-BB8A-42CE58012DBC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segeek.org/what-are-the-different-types-of-mobile-phone-operating-system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Mastery</a:t>
            </a:r>
            <a:r>
              <a:rPr lang="es-ES" dirty="0" smtClean="0"/>
              <a:t> </a:t>
            </a:r>
            <a:r>
              <a:rPr lang="es-ES" dirty="0" err="1" smtClean="0"/>
              <a:t>Topic</a:t>
            </a:r>
            <a:r>
              <a:rPr lang="es-ES" dirty="0" smtClean="0"/>
              <a:t> 15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mobile</a:t>
            </a:r>
            <a:r>
              <a:rPr lang="es-ES" dirty="0"/>
              <a:t> </a:t>
            </a: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09708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Types</a:t>
            </a:r>
            <a:r>
              <a:rPr lang="es-ES" dirty="0" smtClean="0"/>
              <a:t> of Mobile </a:t>
            </a:r>
            <a:r>
              <a:rPr lang="es-ES" dirty="0" err="1" smtClean="0"/>
              <a:t>Operating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of </a:t>
            </a:r>
            <a:r>
              <a:rPr lang="es-ES" dirty="0" err="1"/>
              <a:t>mobile</a:t>
            </a:r>
            <a:r>
              <a:rPr lang="es-ES" dirty="0"/>
              <a:t> </a:t>
            </a:r>
            <a:r>
              <a:rPr lang="es-ES" dirty="0" err="1"/>
              <a:t>phone</a:t>
            </a:r>
            <a:r>
              <a:rPr lang="es-ES" dirty="0"/>
              <a:t> </a:t>
            </a: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,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field</a:t>
            </a:r>
            <a:r>
              <a:rPr lang="es-ES" dirty="0"/>
              <a:t> </a:t>
            </a:r>
            <a:r>
              <a:rPr lang="es-ES" dirty="0" err="1"/>
              <a:t>changes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options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at </a:t>
            </a:r>
            <a:r>
              <a:rPr lang="es-ES" dirty="0" err="1"/>
              <a:t>one</a:t>
            </a:r>
            <a:r>
              <a:rPr lang="es-ES" dirty="0"/>
              <a:t> precise date </a:t>
            </a:r>
            <a:r>
              <a:rPr lang="es-ES" dirty="0" err="1"/>
              <a:t>aren’t</a:t>
            </a:r>
            <a:r>
              <a:rPr lang="es-ES" dirty="0"/>
              <a:t> </a:t>
            </a:r>
            <a:r>
              <a:rPr lang="es-ES" dirty="0" err="1"/>
              <a:t>necessarily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choices</a:t>
            </a:r>
            <a:r>
              <a:rPr lang="es-ES" dirty="0"/>
              <a:t> a </a:t>
            </a:r>
            <a:r>
              <a:rPr lang="es-ES" dirty="0" err="1"/>
              <a:t>consumer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five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ten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8082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BlackBerry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proprietary</a:t>
            </a:r>
            <a:r>
              <a:rPr lang="es-ES" sz="2800" dirty="0"/>
              <a:t> BlackBerry OS </a:t>
            </a:r>
            <a:r>
              <a:rPr lang="es-ES" sz="2800" dirty="0" err="1"/>
              <a:t>was</a:t>
            </a:r>
            <a:r>
              <a:rPr lang="es-ES" sz="2800" dirty="0"/>
              <a:t> </a:t>
            </a:r>
            <a:r>
              <a:rPr lang="es-ES" sz="2800" dirty="0" err="1"/>
              <a:t>one</a:t>
            </a:r>
            <a:r>
              <a:rPr lang="es-ES" sz="2800" dirty="0"/>
              <a:t> of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first</a:t>
            </a:r>
            <a:r>
              <a:rPr lang="es-ES" sz="2800" dirty="0"/>
              <a:t> </a:t>
            </a:r>
            <a:r>
              <a:rPr lang="es-ES" sz="2800" dirty="0" err="1"/>
              <a:t>types</a:t>
            </a:r>
            <a:r>
              <a:rPr lang="es-ES" sz="2800" dirty="0"/>
              <a:t> of </a:t>
            </a:r>
            <a:r>
              <a:rPr lang="es-ES" sz="2800" dirty="0" err="1"/>
              <a:t>mobile</a:t>
            </a:r>
            <a:r>
              <a:rPr lang="es-ES" sz="2800" dirty="0"/>
              <a:t> </a:t>
            </a:r>
            <a:r>
              <a:rPr lang="es-ES" sz="2800" dirty="0" err="1"/>
              <a:t>phone</a:t>
            </a:r>
            <a:r>
              <a:rPr lang="es-ES" sz="2800" dirty="0"/>
              <a:t> </a:t>
            </a:r>
            <a:r>
              <a:rPr lang="es-ES" sz="2800" dirty="0" err="1"/>
              <a:t>operating</a:t>
            </a:r>
            <a:r>
              <a:rPr lang="es-ES" sz="2800" dirty="0"/>
              <a:t> </a:t>
            </a:r>
            <a:r>
              <a:rPr lang="es-ES" sz="2800" dirty="0" err="1"/>
              <a:t>systems</a:t>
            </a:r>
            <a:r>
              <a:rPr lang="es-ES" sz="2800" dirty="0"/>
              <a:t>, and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only</a:t>
            </a:r>
            <a:r>
              <a:rPr lang="es-ES" sz="2800" dirty="0"/>
              <a:t> </a:t>
            </a:r>
            <a:r>
              <a:rPr lang="es-ES" sz="2800" dirty="0" err="1"/>
              <a:t>system</a:t>
            </a:r>
            <a:r>
              <a:rPr lang="es-ES" sz="2800" dirty="0"/>
              <a:t>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will</a:t>
            </a:r>
            <a:r>
              <a:rPr lang="es-ES" sz="2800" dirty="0"/>
              <a:t> </a:t>
            </a:r>
            <a:r>
              <a:rPr lang="es-ES" sz="2800" dirty="0" err="1"/>
              <a:t>work</a:t>
            </a:r>
            <a:r>
              <a:rPr lang="es-ES" sz="2800" dirty="0"/>
              <a:t> </a:t>
            </a:r>
            <a:r>
              <a:rPr lang="es-ES" sz="2800" dirty="0" err="1"/>
              <a:t>on</a:t>
            </a:r>
            <a:r>
              <a:rPr lang="es-ES" sz="2800" dirty="0"/>
              <a:t> BlackBerry </a:t>
            </a:r>
            <a:r>
              <a:rPr lang="es-ES" sz="2800" dirty="0" err="1"/>
              <a:t>devices</a:t>
            </a:r>
            <a:r>
              <a:rPr lang="es-ES" sz="2800" dirty="0"/>
              <a:t>. </a:t>
            </a:r>
            <a:r>
              <a:rPr lang="es-ES" sz="2800" dirty="0" err="1"/>
              <a:t>Though</a:t>
            </a:r>
            <a:r>
              <a:rPr lang="es-ES" sz="2800" dirty="0"/>
              <a:t> </a:t>
            </a:r>
            <a:r>
              <a:rPr lang="es-ES" sz="2800" dirty="0" err="1"/>
              <a:t>it</a:t>
            </a:r>
            <a:r>
              <a:rPr lang="es-ES" sz="2800" dirty="0"/>
              <a:t> has </a:t>
            </a:r>
            <a:r>
              <a:rPr lang="es-ES" sz="2800" dirty="0" err="1"/>
              <a:t>adapted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include</a:t>
            </a:r>
            <a:r>
              <a:rPr lang="es-ES" sz="2800" dirty="0"/>
              <a:t> </a:t>
            </a:r>
            <a:r>
              <a:rPr lang="es-ES" sz="2800" dirty="0" err="1"/>
              <a:t>some</a:t>
            </a:r>
            <a:r>
              <a:rPr lang="es-ES" sz="2800" dirty="0"/>
              <a:t> media and </a:t>
            </a:r>
            <a:r>
              <a:rPr lang="es-ES" sz="2800" dirty="0" err="1"/>
              <a:t>entertainment</a:t>
            </a:r>
            <a:r>
              <a:rPr lang="es-ES" sz="2800" dirty="0"/>
              <a:t> </a:t>
            </a:r>
            <a:r>
              <a:rPr lang="es-ES" sz="2800" dirty="0" err="1"/>
              <a:t>features</a:t>
            </a:r>
            <a:r>
              <a:rPr lang="es-ES" sz="2800" dirty="0"/>
              <a:t>, </a:t>
            </a:r>
            <a:r>
              <a:rPr lang="es-ES" sz="2800" dirty="0" err="1"/>
              <a:t>it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designed</a:t>
            </a:r>
            <a:r>
              <a:rPr lang="es-ES" sz="2800" dirty="0"/>
              <a:t> </a:t>
            </a:r>
            <a:r>
              <a:rPr lang="es-ES" sz="2800" dirty="0" err="1"/>
              <a:t>primarily</a:t>
            </a:r>
            <a:r>
              <a:rPr lang="es-ES" sz="2800" dirty="0"/>
              <a:t> </a:t>
            </a: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business</a:t>
            </a:r>
            <a:r>
              <a:rPr lang="es-ES" sz="2800" dirty="0"/>
              <a:t> </a:t>
            </a:r>
            <a:r>
              <a:rPr lang="es-ES" sz="2800" dirty="0" err="1"/>
              <a:t>applications</a:t>
            </a:r>
            <a:r>
              <a:rPr lang="es-E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9820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Apple </a:t>
            </a:r>
            <a:r>
              <a:rPr lang="es-ES" sz="2800" dirty="0" err="1"/>
              <a:t>also</a:t>
            </a:r>
            <a:r>
              <a:rPr lang="es-ES" sz="2800" dirty="0"/>
              <a:t> uses a </a:t>
            </a:r>
            <a:r>
              <a:rPr lang="es-ES" sz="2800" dirty="0" err="1"/>
              <a:t>unique</a:t>
            </a:r>
            <a:r>
              <a:rPr lang="es-ES" sz="2800" dirty="0"/>
              <a:t> </a:t>
            </a:r>
            <a:r>
              <a:rPr lang="es-ES" sz="2800" dirty="0" err="1"/>
              <a:t>operating</a:t>
            </a:r>
            <a:r>
              <a:rPr lang="es-ES" sz="2800" dirty="0"/>
              <a:t> </a:t>
            </a:r>
            <a:r>
              <a:rPr lang="es-ES" sz="2800" dirty="0" err="1"/>
              <a:t>system</a:t>
            </a:r>
            <a:r>
              <a:rPr lang="es-ES" sz="2800" dirty="0"/>
              <a:t>, </a:t>
            </a:r>
            <a:r>
              <a:rPr lang="es-ES" sz="2800" dirty="0" err="1"/>
              <a:t>on</a:t>
            </a:r>
            <a:r>
              <a:rPr lang="es-ES" sz="2800" dirty="0"/>
              <a:t> </a:t>
            </a:r>
            <a:r>
              <a:rPr lang="es-ES" sz="2800" dirty="0" err="1"/>
              <a:t>its</a:t>
            </a:r>
            <a:r>
              <a:rPr lang="es-ES" sz="2800" dirty="0"/>
              <a:t> </a:t>
            </a:r>
            <a:r>
              <a:rPr lang="es-ES" sz="2800" dirty="0" err="1"/>
              <a:t>devices</a:t>
            </a:r>
            <a:r>
              <a:rPr lang="es-ES" sz="2800" dirty="0"/>
              <a:t> </a:t>
            </a:r>
            <a:r>
              <a:rPr lang="es-ES" sz="2800" dirty="0" err="1"/>
              <a:t>including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iPhone, </a:t>
            </a:r>
            <a:r>
              <a:rPr lang="es-ES" sz="2800" dirty="0" err="1"/>
              <a:t>iPad</a:t>
            </a:r>
            <a:r>
              <a:rPr lang="es-ES" sz="2800" dirty="0"/>
              <a:t>, and iPod </a:t>
            </a:r>
            <a:r>
              <a:rPr lang="es-ES" sz="2800" dirty="0" err="1"/>
              <a:t>Touch</a:t>
            </a:r>
            <a:r>
              <a:rPr lang="es-ES" sz="2800" dirty="0"/>
              <a:t>. </a:t>
            </a:r>
            <a:r>
              <a:rPr lang="es-ES" sz="2800" dirty="0" err="1"/>
              <a:t>It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entirely</a:t>
            </a:r>
            <a:r>
              <a:rPr lang="es-ES" sz="2800" dirty="0"/>
              <a:t> </a:t>
            </a:r>
            <a:r>
              <a:rPr lang="es-ES" sz="2800" dirty="0" err="1"/>
              <a:t>closed-source</a:t>
            </a:r>
            <a:r>
              <a:rPr lang="es-ES" sz="2800" dirty="0"/>
              <a:t>, and Apple </a:t>
            </a:r>
            <a:r>
              <a:rPr lang="es-ES" sz="2800" dirty="0" err="1"/>
              <a:t>acts</a:t>
            </a:r>
            <a:r>
              <a:rPr lang="es-ES" sz="2800" dirty="0"/>
              <a:t> as </a:t>
            </a:r>
            <a:r>
              <a:rPr lang="es-ES" sz="2800" dirty="0" err="1"/>
              <a:t>the</a:t>
            </a:r>
            <a:r>
              <a:rPr lang="es-ES" sz="2800" dirty="0"/>
              <a:t> final </a:t>
            </a:r>
            <a:r>
              <a:rPr lang="es-ES" sz="2800" dirty="0" err="1"/>
              <a:t>decision</a:t>
            </a:r>
            <a:r>
              <a:rPr lang="es-ES" sz="2800" dirty="0"/>
              <a:t> </a:t>
            </a:r>
            <a:r>
              <a:rPr lang="es-ES" sz="2800" dirty="0" err="1"/>
              <a:t>maker</a:t>
            </a:r>
            <a:r>
              <a:rPr lang="es-ES" sz="2800" dirty="0"/>
              <a:t> </a:t>
            </a:r>
            <a:r>
              <a:rPr lang="es-ES" sz="2800" dirty="0" err="1"/>
              <a:t>when</a:t>
            </a:r>
            <a:r>
              <a:rPr lang="es-ES" sz="2800" dirty="0"/>
              <a:t> </a:t>
            </a:r>
            <a:r>
              <a:rPr lang="es-ES" sz="2800" dirty="0" err="1"/>
              <a:t>it</a:t>
            </a:r>
            <a:r>
              <a:rPr lang="es-ES" sz="2800" dirty="0"/>
              <a:t> comes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sorts</a:t>
            </a:r>
            <a:r>
              <a:rPr lang="es-ES" sz="2800" dirty="0"/>
              <a:t> of software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platform</a:t>
            </a:r>
            <a:r>
              <a:rPr lang="es-ES" sz="2800" dirty="0"/>
              <a:t> </a:t>
            </a:r>
            <a:r>
              <a:rPr lang="es-ES" sz="2800" dirty="0" err="1"/>
              <a:t>will</a:t>
            </a:r>
            <a:r>
              <a:rPr lang="es-ES" sz="2800" dirty="0"/>
              <a:t> and </a:t>
            </a:r>
            <a:r>
              <a:rPr lang="es-ES" sz="2800" dirty="0" err="1"/>
              <a:t>will</a:t>
            </a:r>
            <a:r>
              <a:rPr lang="es-ES" sz="2800" dirty="0"/>
              <a:t>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support</a:t>
            </a:r>
            <a:r>
              <a:rPr lang="es-ES" sz="2800" dirty="0"/>
              <a:t>. </a:t>
            </a:r>
            <a:r>
              <a:rPr lang="es-ES" sz="2800" dirty="0" err="1"/>
              <a:t>Most</a:t>
            </a:r>
            <a:r>
              <a:rPr lang="es-ES" sz="2800" dirty="0"/>
              <a:t> </a:t>
            </a:r>
            <a:r>
              <a:rPr lang="es-ES" sz="2800" dirty="0" err="1"/>
              <a:t>mobile</a:t>
            </a:r>
            <a:r>
              <a:rPr lang="es-ES" sz="2800" dirty="0"/>
              <a:t> </a:t>
            </a:r>
            <a:r>
              <a:rPr lang="es-ES" sz="2800" dirty="0" err="1"/>
              <a:t>applications</a:t>
            </a:r>
            <a:r>
              <a:rPr lang="es-ES" sz="2800" dirty="0"/>
              <a:t>, </a:t>
            </a:r>
            <a:r>
              <a:rPr lang="es-ES" sz="2800" dirty="0" err="1"/>
              <a:t>or</a:t>
            </a:r>
            <a:r>
              <a:rPr lang="es-ES" sz="2800" dirty="0"/>
              <a:t> “</a:t>
            </a:r>
            <a:r>
              <a:rPr lang="es-ES" sz="2800" dirty="0" err="1"/>
              <a:t>apps</a:t>
            </a:r>
            <a:r>
              <a:rPr lang="es-ES" sz="2800" dirty="0"/>
              <a:t>,” </a:t>
            </a:r>
            <a:r>
              <a:rPr lang="es-ES" sz="2800" dirty="0" err="1"/>
              <a:t>were</a:t>
            </a:r>
            <a:r>
              <a:rPr lang="es-ES" sz="2800" dirty="0"/>
              <a:t> </a:t>
            </a:r>
            <a:r>
              <a:rPr lang="es-ES" sz="2800" dirty="0" err="1"/>
              <a:t>originally</a:t>
            </a:r>
            <a:r>
              <a:rPr lang="es-ES" sz="2800" dirty="0"/>
              <a:t> </a:t>
            </a:r>
            <a:r>
              <a:rPr lang="es-ES" sz="2800" dirty="0" err="1"/>
              <a:t>designed</a:t>
            </a:r>
            <a:r>
              <a:rPr lang="es-ES" sz="2800" dirty="0"/>
              <a:t> </a:t>
            </a: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iOS</a:t>
            </a:r>
            <a:r>
              <a:rPr lang="es-ES" sz="2800" dirty="0"/>
              <a:t> </a:t>
            </a:r>
            <a:r>
              <a:rPr lang="es-ES" sz="2800" dirty="0" err="1"/>
              <a:t>system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6282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Open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Platforms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err="1"/>
              <a:t>An</a:t>
            </a:r>
            <a:r>
              <a:rPr lang="es-ES" sz="2800" dirty="0"/>
              <a:t> </a:t>
            </a:r>
            <a:r>
              <a:rPr lang="es-ES" sz="2800" dirty="0" err="1"/>
              <a:t>operating</a:t>
            </a:r>
            <a:r>
              <a:rPr lang="es-ES" sz="2800" dirty="0"/>
              <a:t> </a:t>
            </a:r>
            <a:r>
              <a:rPr lang="es-ES" sz="2800" dirty="0" err="1"/>
              <a:t>system</a:t>
            </a:r>
            <a:r>
              <a:rPr lang="es-ES" sz="2800" dirty="0"/>
              <a:t>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based</a:t>
            </a:r>
            <a:r>
              <a:rPr lang="es-ES" sz="2800" dirty="0"/>
              <a:t> </a:t>
            </a:r>
            <a:r>
              <a:rPr lang="es-ES" sz="2800" dirty="0" err="1"/>
              <a:t>on</a:t>
            </a:r>
            <a:r>
              <a:rPr lang="es-ES" sz="2800" dirty="0"/>
              <a:t> “open </a:t>
            </a:r>
            <a:r>
              <a:rPr lang="es-ES" sz="2800" dirty="0" err="1"/>
              <a:t>source</a:t>
            </a:r>
            <a:r>
              <a:rPr lang="es-ES" sz="2800" dirty="0"/>
              <a:t>” software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one</a:t>
            </a:r>
            <a:r>
              <a:rPr lang="es-ES" sz="2800" dirty="0"/>
              <a:t>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generally</a:t>
            </a:r>
            <a:r>
              <a:rPr lang="es-ES" sz="2800" dirty="0"/>
              <a:t> free </a:t>
            </a: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anyone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use, </a:t>
            </a:r>
            <a:r>
              <a:rPr lang="es-ES" sz="2800" dirty="0" err="1"/>
              <a:t>change</a:t>
            </a:r>
            <a:r>
              <a:rPr lang="es-ES" sz="2800" dirty="0"/>
              <a:t>, </a:t>
            </a:r>
            <a:r>
              <a:rPr lang="es-ES" sz="2800" dirty="0" err="1"/>
              <a:t>or</a:t>
            </a:r>
            <a:r>
              <a:rPr lang="es-ES" sz="2800" dirty="0"/>
              <a:t> </a:t>
            </a:r>
            <a:r>
              <a:rPr lang="es-ES" sz="2800" dirty="0" err="1"/>
              <a:t>modify</a:t>
            </a:r>
            <a:r>
              <a:rPr lang="es-ES" sz="2800" dirty="0"/>
              <a:t>.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basic</a:t>
            </a:r>
            <a:r>
              <a:rPr lang="es-ES" sz="2800" dirty="0"/>
              <a:t> </a:t>
            </a:r>
            <a:r>
              <a:rPr lang="es-ES" sz="2800" dirty="0" err="1"/>
              <a:t>model</a:t>
            </a:r>
            <a:r>
              <a:rPr lang="es-ES" sz="2800" dirty="0"/>
              <a:t> </a:t>
            </a:r>
            <a:r>
              <a:rPr lang="es-ES" sz="2800" dirty="0" err="1"/>
              <a:t>here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one</a:t>
            </a:r>
            <a:r>
              <a:rPr lang="es-ES" sz="2800" dirty="0"/>
              <a:t> of </a:t>
            </a:r>
            <a:r>
              <a:rPr lang="es-ES" sz="2800" dirty="0" err="1"/>
              <a:t>unhindered</a:t>
            </a:r>
            <a:r>
              <a:rPr lang="es-ES" sz="2800" dirty="0"/>
              <a:t> </a:t>
            </a:r>
            <a:r>
              <a:rPr lang="es-ES" sz="2800" dirty="0" err="1"/>
              <a:t>innovation</a:t>
            </a:r>
            <a:r>
              <a:rPr lang="es-ES" sz="2800" dirty="0"/>
              <a:t>. </a:t>
            </a:r>
            <a:r>
              <a:rPr lang="es-ES" sz="2800" dirty="0" err="1"/>
              <a:t>Anyone</a:t>
            </a:r>
            <a:r>
              <a:rPr lang="es-ES" sz="2800" dirty="0"/>
              <a:t> can </a:t>
            </a:r>
            <a:r>
              <a:rPr lang="es-ES" sz="2800" dirty="0" err="1"/>
              <a:t>develop</a:t>
            </a:r>
            <a:r>
              <a:rPr lang="es-ES" sz="2800" dirty="0"/>
              <a:t> </a:t>
            </a:r>
            <a:r>
              <a:rPr lang="es-ES" sz="2800" dirty="0" err="1"/>
              <a:t>apps</a:t>
            </a:r>
            <a:r>
              <a:rPr lang="es-ES" sz="2800" dirty="0"/>
              <a:t> </a:t>
            </a: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an</a:t>
            </a:r>
            <a:r>
              <a:rPr lang="es-ES" sz="2800" dirty="0"/>
              <a:t> OS in </a:t>
            </a:r>
            <a:r>
              <a:rPr lang="es-ES" sz="2800" dirty="0" err="1"/>
              <a:t>this</a:t>
            </a:r>
            <a:r>
              <a:rPr lang="es-ES" sz="2800" dirty="0"/>
              <a:t> </a:t>
            </a:r>
            <a:r>
              <a:rPr lang="es-ES" sz="2800" dirty="0" err="1"/>
              <a:t>category</a:t>
            </a:r>
            <a:r>
              <a:rPr lang="es-ES" sz="2800" dirty="0"/>
              <a:t>, and </a:t>
            </a:r>
            <a:r>
              <a:rPr lang="es-ES" sz="2800" dirty="0" err="1"/>
              <a:t>any</a:t>
            </a:r>
            <a:r>
              <a:rPr lang="es-ES" sz="2800" dirty="0"/>
              <a:t> </a:t>
            </a:r>
            <a:r>
              <a:rPr lang="es-ES" sz="2800" dirty="0" err="1"/>
              <a:t>company</a:t>
            </a:r>
            <a:r>
              <a:rPr lang="es-ES" sz="2800" dirty="0"/>
              <a:t> can </a:t>
            </a:r>
            <a:r>
              <a:rPr lang="es-ES" sz="2800" dirty="0" err="1"/>
              <a:t>release</a:t>
            </a:r>
            <a:r>
              <a:rPr lang="es-ES" sz="2800" dirty="0"/>
              <a:t> a </a:t>
            </a:r>
            <a:r>
              <a:rPr lang="es-ES" sz="2800" dirty="0" err="1"/>
              <a:t>phone</a:t>
            </a:r>
            <a:r>
              <a:rPr lang="es-ES" sz="2800" dirty="0"/>
              <a:t> </a:t>
            </a:r>
            <a:r>
              <a:rPr lang="es-ES" sz="2800" dirty="0" err="1"/>
              <a:t>using</a:t>
            </a:r>
            <a:r>
              <a:rPr lang="es-ES" sz="2800" dirty="0"/>
              <a:t> </a:t>
            </a:r>
            <a:r>
              <a:rPr lang="es-ES" sz="2800" dirty="0" err="1"/>
              <a:t>it</a:t>
            </a:r>
            <a:r>
              <a:rPr lang="es-ES" sz="2800" dirty="0"/>
              <a:t>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09589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Open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Platforms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/>
              <a:t>Symbian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an</a:t>
            </a:r>
            <a:r>
              <a:rPr lang="es-ES" sz="2800" dirty="0"/>
              <a:t> </a:t>
            </a:r>
            <a:r>
              <a:rPr lang="es-ES" sz="2800" dirty="0" err="1"/>
              <a:t>example</a:t>
            </a:r>
            <a:r>
              <a:rPr lang="es-ES" sz="2800" dirty="0"/>
              <a:t>. Nokia </a:t>
            </a:r>
            <a:r>
              <a:rPr lang="es-ES" sz="2800" dirty="0" err="1"/>
              <a:t>brand</a:t>
            </a:r>
            <a:r>
              <a:rPr lang="es-ES" sz="2800" dirty="0"/>
              <a:t> </a:t>
            </a:r>
            <a:r>
              <a:rPr lang="es-ES" sz="2800" dirty="0" err="1"/>
              <a:t>phones</a:t>
            </a:r>
            <a:r>
              <a:rPr lang="es-ES" sz="2800" dirty="0"/>
              <a:t> </a:t>
            </a:r>
            <a:r>
              <a:rPr lang="es-ES" sz="2800" dirty="0" err="1"/>
              <a:t>were</a:t>
            </a:r>
            <a:r>
              <a:rPr lang="es-ES" sz="2800" dirty="0"/>
              <a:t> </a:t>
            </a:r>
            <a:r>
              <a:rPr lang="es-ES" sz="2800" dirty="0" err="1"/>
              <a:t>some</a:t>
            </a:r>
            <a:r>
              <a:rPr lang="es-ES" sz="2800" dirty="0"/>
              <a:t> of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first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adapt</a:t>
            </a:r>
            <a:r>
              <a:rPr lang="es-ES" sz="2800" dirty="0"/>
              <a:t> and </a:t>
            </a:r>
            <a:r>
              <a:rPr lang="es-ES" sz="2800" dirty="0" err="1"/>
              <a:t>make</a:t>
            </a:r>
            <a:r>
              <a:rPr lang="es-ES" sz="2800" dirty="0"/>
              <a:t> </a:t>
            </a:r>
            <a:r>
              <a:rPr lang="es-ES" sz="2800" dirty="0" err="1"/>
              <a:t>wide</a:t>
            </a:r>
            <a:r>
              <a:rPr lang="es-ES" sz="2800" dirty="0"/>
              <a:t> use of </a:t>
            </a:r>
            <a:r>
              <a:rPr lang="es-ES" sz="2800" dirty="0" err="1"/>
              <a:t>Symbian</a:t>
            </a:r>
            <a:r>
              <a:rPr lang="es-ES" sz="2800" dirty="0"/>
              <a:t> </a:t>
            </a:r>
            <a:r>
              <a:rPr lang="es-ES" sz="2800" dirty="0" err="1"/>
              <a:t>technology</a:t>
            </a:r>
            <a:r>
              <a:rPr lang="es-ES" sz="2800" dirty="0"/>
              <a:t>, </a:t>
            </a:r>
            <a:r>
              <a:rPr lang="es-ES" sz="2800" dirty="0" err="1"/>
              <a:t>but</a:t>
            </a:r>
            <a:r>
              <a:rPr lang="es-ES" sz="2800" dirty="0"/>
              <a:t> </a:t>
            </a:r>
            <a:r>
              <a:rPr lang="es-ES" sz="2800" dirty="0" err="1"/>
              <a:t>phones</a:t>
            </a:r>
            <a:r>
              <a:rPr lang="es-ES" sz="2800" dirty="0"/>
              <a:t> </a:t>
            </a:r>
            <a:r>
              <a:rPr lang="es-ES" sz="2800" dirty="0" err="1"/>
              <a:t>by</a:t>
            </a:r>
            <a:r>
              <a:rPr lang="es-ES" sz="2800" dirty="0"/>
              <a:t> Sharp, Fujitsu, Sony and </a:t>
            </a:r>
            <a:r>
              <a:rPr lang="es-ES" sz="2800" dirty="0" err="1"/>
              <a:t>other</a:t>
            </a:r>
            <a:r>
              <a:rPr lang="es-ES" sz="2800" dirty="0"/>
              <a:t> </a:t>
            </a:r>
            <a:r>
              <a:rPr lang="es-ES" sz="2800" dirty="0" err="1"/>
              <a:t>companies</a:t>
            </a:r>
            <a:r>
              <a:rPr lang="es-ES" sz="2800" dirty="0"/>
              <a:t> </a:t>
            </a:r>
            <a:r>
              <a:rPr lang="es-ES" sz="2800" dirty="0" err="1"/>
              <a:t>have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operating</a:t>
            </a:r>
            <a:r>
              <a:rPr lang="es-ES" sz="2800" dirty="0"/>
              <a:t> </a:t>
            </a:r>
            <a:r>
              <a:rPr lang="es-ES" sz="2800" dirty="0" err="1"/>
              <a:t>system</a:t>
            </a:r>
            <a:r>
              <a:rPr lang="es-ES" sz="2800" dirty="0"/>
              <a:t> </a:t>
            </a:r>
            <a:r>
              <a:rPr lang="es-ES" sz="2800" dirty="0" err="1"/>
              <a:t>installed</a:t>
            </a:r>
            <a:r>
              <a:rPr lang="es-ES" sz="2800" dirty="0"/>
              <a:t> as </a:t>
            </a:r>
            <a:r>
              <a:rPr lang="es-ES" sz="2800" dirty="0" err="1"/>
              <a:t>well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4858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Bibliography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http://www.wisegeek.org/what-are-the-different-types-of-mobile-phone-operating-systems.htm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83501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</TotalTime>
  <Words>287</Words>
  <Application>Microsoft Office PowerPoint</Application>
  <PresentationFormat>Presentación en pantalla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Flujo</vt:lpstr>
      <vt:lpstr>Mastery Topic 15</vt:lpstr>
      <vt:lpstr>Types of Mobile Operating Systems?</vt:lpstr>
      <vt:lpstr>BlackBerry</vt:lpstr>
      <vt:lpstr>iOS</vt:lpstr>
      <vt:lpstr>Open Source Platforms</vt:lpstr>
      <vt:lpstr>Open Source Platforms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Mastery Topic 15</dc:title>
  <dc:creator>Iván</dc:creator>
  <cp:lastModifiedBy>Iván</cp:lastModifiedBy>
  <cp:revision>3</cp:revision>
  <dcterms:created xsi:type="dcterms:W3CDTF">2014-05-16T01:35:02Z</dcterms:created>
  <dcterms:modified xsi:type="dcterms:W3CDTF">2014-05-16T02:03:16Z</dcterms:modified>
</cp:coreProperties>
</file>