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6C33CA-97FC-425C-91C7-44A20AAE9675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EEFC5E-B4D0-4CF1-8195-0857AAB9A85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C33CA-97FC-425C-91C7-44A20AAE9675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EEFC5E-B4D0-4CF1-8195-0857AAB9A85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C33CA-97FC-425C-91C7-44A20AAE9675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EEFC5E-B4D0-4CF1-8195-0857AAB9A85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C33CA-97FC-425C-91C7-44A20AAE9675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EEFC5E-B4D0-4CF1-8195-0857AAB9A85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C33CA-97FC-425C-91C7-44A20AAE9675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EEFC5E-B4D0-4CF1-8195-0857AAB9A85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C33CA-97FC-425C-91C7-44A20AAE9675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EEFC5E-B4D0-4CF1-8195-0857AAB9A85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C33CA-97FC-425C-91C7-44A20AAE9675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EEFC5E-B4D0-4CF1-8195-0857AAB9A85A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C33CA-97FC-425C-91C7-44A20AAE9675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EEFC5E-B4D0-4CF1-8195-0857AAB9A85A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C33CA-97FC-425C-91C7-44A20AAE9675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EEFC5E-B4D0-4CF1-8195-0857AAB9A85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E6C33CA-97FC-425C-91C7-44A20AAE9675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EEFC5E-B4D0-4CF1-8195-0857AAB9A85A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6C33CA-97FC-425C-91C7-44A20AAE9675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EEFC5E-B4D0-4CF1-8195-0857AAB9A85A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E6C33CA-97FC-425C-91C7-44A20AAE9675}" type="datetimeFigureOut">
              <a:rPr lang="es-MX" smtClean="0"/>
              <a:t>17/05/2014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9EEFC5E-B4D0-4CF1-8195-0857AAB9A85A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world.com/slideshow/124622/the-9-hottest-mobile-development-skills-229041" TargetMode="External"/><Relationship Id="rId2" Type="http://schemas.openxmlformats.org/officeDocument/2006/relationships/hyperlink" Target="http://mashable.com/2012/07/11/language-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nbile.com/info/most-commonly-used-programming-languages-for-mobile-applica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Mastery</a:t>
            </a:r>
            <a:r>
              <a:rPr lang="es-MX" dirty="0" smtClean="0"/>
              <a:t> </a:t>
            </a:r>
            <a:r>
              <a:rPr lang="es-MX" dirty="0" err="1" smtClean="0"/>
              <a:t>Topic</a:t>
            </a:r>
            <a:r>
              <a:rPr lang="es-MX" dirty="0" smtClean="0"/>
              <a:t> 16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programming languages do we need and basic abilities in them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Objective</a:t>
            </a:r>
            <a:r>
              <a:rPr lang="es-MX" dirty="0" smtClean="0"/>
              <a:t> C: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iOS</a:t>
            </a:r>
            <a:endParaRPr lang="es-MX" dirty="0" smtClean="0"/>
          </a:p>
          <a:p>
            <a:r>
              <a:rPr lang="es-MX" dirty="0" smtClean="0"/>
              <a:t>Java: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Android</a:t>
            </a:r>
            <a:endParaRPr lang="es-MX" dirty="0" smtClean="0"/>
          </a:p>
          <a:p>
            <a:r>
              <a:rPr lang="es-MX" dirty="0" smtClean="0"/>
              <a:t>.NET: </a:t>
            </a:r>
            <a:r>
              <a:rPr lang="es-MX" dirty="0" err="1" smtClean="0"/>
              <a:t>for</a:t>
            </a:r>
            <a:r>
              <a:rPr lang="es-MX" dirty="0" smtClean="0"/>
              <a:t> Windows </a:t>
            </a:r>
            <a:r>
              <a:rPr lang="es-MX" dirty="0" err="1" smtClean="0"/>
              <a:t>Phone</a:t>
            </a:r>
            <a:endParaRPr lang="es-MX" dirty="0" smtClean="0"/>
          </a:p>
          <a:p>
            <a:r>
              <a:rPr lang="es-MX" dirty="0" err="1" smtClean="0"/>
              <a:t>Javascript</a:t>
            </a:r>
            <a:r>
              <a:rPr lang="es-MX" dirty="0" smtClean="0"/>
              <a:t>: </a:t>
            </a:r>
            <a:r>
              <a:rPr lang="es-MX" dirty="0" err="1" smtClean="0"/>
              <a:t>used</a:t>
            </a:r>
            <a:r>
              <a:rPr lang="es-MX" dirty="0" smtClean="0"/>
              <a:t> in post web </a:t>
            </a:r>
            <a:r>
              <a:rPr lang="es-MX" dirty="0" err="1" smtClean="0"/>
              <a:t>apps</a:t>
            </a:r>
            <a:endParaRPr lang="es-MX" dirty="0" smtClean="0"/>
          </a:p>
          <a:p>
            <a:r>
              <a:rPr lang="es-MX" dirty="0" err="1" smtClean="0"/>
              <a:t>Ruby</a:t>
            </a:r>
            <a:endParaRPr lang="es-MX" dirty="0" smtClean="0"/>
          </a:p>
          <a:p>
            <a:r>
              <a:rPr lang="es-MX" dirty="0" smtClean="0"/>
              <a:t>HTML5</a:t>
            </a:r>
          </a:p>
          <a:p>
            <a:r>
              <a:rPr lang="es-MX" dirty="0" smtClean="0"/>
              <a:t>CSS3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Languajes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Create</a:t>
            </a:r>
            <a:r>
              <a:rPr lang="es-MX" dirty="0" smtClean="0"/>
              <a:t> a simple </a:t>
            </a:r>
            <a:r>
              <a:rPr lang="es-MX" dirty="0" err="1" smtClean="0"/>
              <a:t>running</a:t>
            </a:r>
            <a:r>
              <a:rPr lang="es-MX" dirty="0" smtClean="0"/>
              <a:t> </a:t>
            </a:r>
            <a:r>
              <a:rPr lang="es-MX" dirty="0" err="1" smtClean="0"/>
              <a:t>program</a:t>
            </a:r>
            <a:endParaRPr lang="es-MX" dirty="0" smtClean="0"/>
          </a:p>
          <a:p>
            <a:r>
              <a:rPr lang="es-MX" dirty="0" err="1" smtClean="0"/>
              <a:t>Loading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program</a:t>
            </a:r>
            <a:r>
              <a:rPr lang="es-MX" dirty="0" smtClean="0"/>
              <a:t> </a:t>
            </a:r>
            <a:r>
              <a:rPr lang="es-MX" dirty="0" err="1" smtClean="0"/>
              <a:t>into</a:t>
            </a:r>
            <a:r>
              <a:rPr lang="es-MX" dirty="0" smtClean="0"/>
              <a:t> a real </a:t>
            </a:r>
            <a:r>
              <a:rPr lang="es-MX" dirty="0" err="1" smtClean="0"/>
              <a:t>device</a:t>
            </a:r>
            <a:endParaRPr lang="es-MX" dirty="0" smtClean="0"/>
          </a:p>
          <a:p>
            <a:r>
              <a:rPr lang="es-MX" dirty="0" err="1" smtClean="0"/>
              <a:t>Using</a:t>
            </a:r>
            <a:r>
              <a:rPr lang="es-MX" dirty="0" smtClean="0"/>
              <a:t> a </a:t>
            </a:r>
            <a:r>
              <a:rPr lang="es-MX" dirty="0" err="1" smtClean="0"/>
              <a:t>Emulator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debug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endParaRPr lang="es-MX" dirty="0" smtClean="0"/>
          </a:p>
          <a:p>
            <a:r>
              <a:rPr lang="es-MX" dirty="0" err="1" smtClean="0"/>
              <a:t>Ability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discern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best</a:t>
            </a:r>
            <a:r>
              <a:rPr lang="es-MX" dirty="0" smtClean="0"/>
              <a:t> </a:t>
            </a:r>
            <a:r>
              <a:rPr lang="es-MX" dirty="0" err="1" smtClean="0"/>
              <a:t>working</a:t>
            </a:r>
            <a:r>
              <a:rPr lang="es-MX" dirty="0" smtClean="0"/>
              <a:t> </a:t>
            </a:r>
            <a:r>
              <a:rPr lang="es-MX" dirty="0" err="1" smtClean="0"/>
              <a:t>architecture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smtClean="0"/>
              <a:t>job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Basic </a:t>
            </a:r>
            <a:r>
              <a:rPr lang="es-MX" dirty="0" err="1" smtClean="0"/>
              <a:t>Abilities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http://mashable.com/2012/07/11/language-app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r>
              <a:rPr lang="es-MX" dirty="0" smtClean="0">
                <a:hlinkClick r:id="rId3"/>
              </a:rPr>
              <a:t>http://</a:t>
            </a:r>
            <a:r>
              <a:rPr lang="es-MX" dirty="0" smtClean="0">
                <a:hlinkClick r:id="rId3"/>
              </a:rPr>
              <a:t>www.infoworld.com/slideshow/124622/the-9-hottest-mobile-development-skills-229041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http://www.onbile.com/info/most-commonly-used-programming-languages-for-mobile-applications</a:t>
            </a:r>
            <a:r>
              <a:rPr lang="es-MX" dirty="0" smtClean="0">
                <a:hlinkClick r:id="rId4"/>
              </a:rPr>
              <a:t>/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Bibliography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</TotalTime>
  <Words>83</Words>
  <Application>Microsoft Office PowerPoint</Application>
  <PresentationFormat>Presentación en pantalla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Mastery Topic 16</vt:lpstr>
      <vt:lpstr>Languajes</vt:lpstr>
      <vt:lpstr>Basic Abilities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Mastery Topic 16</dc:title>
  <dc:creator>Iván</dc:creator>
  <cp:lastModifiedBy>Iván</cp:lastModifiedBy>
  <cp:revision>5</cp:revision>
  <dcterms:created xsi:type="dcterms:W3CDTF">2014-05-17T08:54:16Z</dcterms:created>
  <dcterms:modified xsi:type="dcterms:W3CDTF">2014-05-17T09:17:51Z</dcterms:modified>
</cp:coreProperties>
</file>