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2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859526-EA05-481C-922A-FF7001FA5296}" type="datetimeFigureOut">
              <a:rPr lang="es-MX" smtClean="0"/>
              <a:pPr/>
              <a:t>17/05/2014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E72A8D1-8D5B-484D-B2BD-5927059E023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859526-EA05-481C-922A-FF7001FA5296}" type="datetimeFigureOut">
              <a:rPr lang="es-MX" smtClean="0"/>
              <a:pPr/>
              <a:t>17/05/2014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72A8D1-8D5B-484D-B2BD-5927059E023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859526-EA05-481C-922A-FF7001FA5296}" type="datetimeFigureOut">
              <a:rPr lang="es-MX" smtClean="0"/>
              <a:pPr/>
              <a:t>17/05/2014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72A8D1-8D5B-484D-B2BD-5927059E023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859526-EA05-481C-922A-FF7001FA5296}" type="datetimeFigureOut">
              <a:rPr lang="es-MX" smtClean="0"/>
              <a:pPr/>
              <a:t>17/05/2014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72A8D1-8D5B-484D-B2BD-5927059E0235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859526-EA05-481C-922A-FF7001FA5296}" type="datetimeFigureOut">
              <a:rPr lang="es-MX" smtClean="0"/>
              <a:pPr/>
              <a:t>17/05/2014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72A8D1-8D5B-484D-B2BD-5927059E0235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859526-EA05-481C-922A-FF7001FA5296}" type="datetimeFigureOut">
              <a:rPr lang="es-MX" smtClean="0"/>
              <a:pPr/>
              <a:t>17/05/2014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72A8D1-8D5B-484D-B2BD-5927059E0235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859526-EA05-481C-922A-FF7001FA5296}" type="datetimeFigureOut">
              <a:rPr lang="es-MX" smtClean="0"/>
              <a:pPr/>
              <a:t>17/05/2014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72A8D1-8D5B-484D-B2BD-5927059E023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859526-EA05-481C-922A-FF7001FA5296}" type="datetimeFigureOut">
              <a:rPr lang="es-MX" smtClean="0"/>
              <a:pPr/>
              <a:t>17/05/2014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72A8D1-8D5B-484D-B2BD-5927059E0235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859526-EA05-481C-922A-FF7001FA5296}" type="datetimeFigureOut">
              <a:rPr lang="es-MX" smtClean="0"/>
              <a:pPr/>
              <a:t>17/05/2014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72A8D1-8D5B-484D-B2BD-5927059E023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3859526-EA05-481C-922A-FF7001FA5296}" type="datetimeFigureOut">
              <a:rPr lang="es-MX" smtClean="0"/>
              <a:pPr/>
              <a:t>17/05/2014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72A8D1-8D5B-484D-B2BD-5927059E023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859526-EA05-481C-922A-FF7001FA5296}" type="datetimeFigureOut">
              <a:rPr lang="es-MX" smtClean="0"/>
              <a:pPr/>
              <a:t>17/05/2014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E72A8D1-8D5B-484D-B2BD-5927059E0235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3859526-EA05-481C-922A-FF7001FA5296}" type="datetimeFigureOut">
              <a:rPr lang="es-MX" smtClean="0"/>
              <a:pPr/>
              <a:t>17/05/2014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E72A8D1-8D5B-484D-B2BD-5927059E023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ymo.com/" TargetMode="External"/><Relationship Id="rId2" Type="http://schemas.openxmlformats.org/officeDocument/2006/relationships/hyperlink" Target="http://www.techbate.com/5-best-android-emulator-for-windows-87x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keuseof.com/tag/3-ways-run-android-apps-window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Mastery</a:t>
            </a:r>
            <a:r>
              <a:rPr lang="es-MX" dirty="0" smtClean="0"/>
              <a:t> </a:t>
            </a:r>
            <a:r>
              <a:rPr lang="es-MX" dirty="0" err="1" smtClean="0"/>
              <a:t>Topic</a:t>
            </a:r>
            <a:r>
              <a:rPr lang="es-MX" dirty="0" smtClean="0"/>
              <a:t> 17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 and knowledge of various emulators</a:t>
            </a:r>
            <a:r>
              <a:rPr lang="en-US" dirty="0" smtClean="0"/>
              <a:t> </a:t>
            </a:r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There</a:t>
            </a:r>
            <a:r>
              <a:rPr lang="es-MX" dirty="0" smtClean="0"/>
              <a:t> are </a:t>
            </a:r>
            <a:r>
              <a:rPr lang="es-MX" dirty="0" err="1" smtClean="0"/>
              <a:t>lots</a:t>
            </a:r>
            <a:r>
              <a:rPr lang="es-MX" dirty="0" smtClean="0"/>
              <a:t> of </a:t>
            </a:r>
            <a:r>
              <a:rPr lang="es-MX" dirty="0" err="1" smtClean="0"/>
              <a:t>emulators</a:t>
            </a:r>
            <a:r>
              <a:rPr lang="es-MX" dirty="0" smtClean="0"/>
              <a:t> </a:t>
            </a:r>
            <a:r>
              <a:rPr lang="es-MX" dirty="0" err="1" smtClean="0"/>
              <a:t>out</a:t>
            </a:r>
            <a:r>
              <a:rPr lang="es-MX" dirty="0" smtClean="0"/>
              <a:t> </a:t>
            </a:r>
            <a:r>
              <a:rPr lang="es-MX" dirty="0" err="1" smtClean="0"/>
              <a:t>there</a:t>
            </a:r>
            <a:r>
              <a:rPr lang="es-MX" dirty="0" smtClean="0"/>
              <a:t> and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different</a:t>
            </a:r>
            <a:r>
              <a:rPr lang="es-MX" dirty="0" smtClean="0"/>
              <a:t> </a:t>
            </a:r>
            <a:r>
              <a:rPr lang="es-MX" dirty="0" err="1" smtClean="0"/>
              <a:t>purposes</a:t>
            </a:r>
            <a:r>
              <a:rPr lang="es-MX" dirty="0" smtClean="0"/>
              <a:t>, so </a:t>
            </a:r>
            <a:r>
              <a:rPr lang="es-MX" dirty="0" err="1" smtClean="0"/>
              <a:t>I’m</a:t>
            </a:r>
            <a:r>
              <a:rPr lang="es-MX" dirty="0" smtClean="0"/>
              <a:t> </a:t>
            </a:r>
            <a:r>
              <a:rPr lang="es-MX" dirty="0" err="1" smtClean="0"/>
              <a:t>listing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most</a:t>
            </a:r>
            <a:r>
              <a:rPr lang="es-MX" dirty="0" smtClean="0"/>
              <a:t> </a:t>
            </a:r>
            <a:r>
              <a:rPr lang="es-MX" dirty="0" err="1" smtClean="0"/>
              <a:t>important</a:t>
            </a:r>
            <a:r>
              <a:rPr lang="es-MX" dirty="0" smtClean="0"/>
              <a:t> </a:t>
            </a:r>
            <a:r>
              <a:rPr lang="es-MX" dirty="0" err="1" smtClean="0"/>
              <a:t>Categories</a:t>
            </a: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Clasification</a:t>
            </a:r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These</a:t>
            </a:r>
            <a:r>
              <a:rPr lang="es-MX" dirty="0" smtClean="0"/>
              <a:t> are </a:t>
            </a:r>
            <a:r>
              <a:rPr lang="es-MX" dirty="0" err="1" smtClean="0"/>
              <a:t>emulators</a:t>
            </a:r>
            <a:r>
              <a:rPr lang="es-MX" dirty="0" smtClean="0"/>
              <a:t> </a:t>
            </a:r>
            <a:r>
              <a:rPr lang="es-MX" dirty="0" err="1" smtClean="0"/>
              <a:t>built</a:t>
            </a:r>
            <a:r>
              <a:rPr lang="es-MX" dirty="0" smtClean="0"/>
              <a:t> </a:t>
            </a:r>
            <a:r>
              <a:rPr lang="es-MX" dirty="0" err="1" smtClean="0"/>
              <a:t>into</a:t>
            </a:r>
            <a:r>
              <a:rPr lang="es-MX" dirty="0" smtClean="0"/>
              <a:t> a </a:t>
            </a:r>
            <a:r>
              <a:rPr lang="es-MX" dirty="0" err="1" smtClean="0"/>
              <a:t>development</a:t>
            </a:r>
            <a:r>
              <a:rPr lang="es-MX" dirty="0" smtClean="0"/>
              <a:t> </a:t>
            </a:r>
            <a:r>
              <a:rPr lang="es-MX" dirty="0" err="1" smtClean="0"/>
              <a:t>platform</a:t>
            </a:r>
            <a:r>
              <a:rPr lang="es-MX" dirty="0" smtClean="0"/>
              <a:t>. </a:t>
            </a:r>
            <a:r>
              <a:rPr lang="es-MX" dirty="0" err="1" smtClean="0"/>
              <a:t>Some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platforms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contain</a:t>
            </a:r>
            <a:r>
              <a:rPr lang="es-MX" dirty="0" smtClean="0"/>
              <a:t> </a:t>
            </a:r>
            <a:r>
              <a:rPr lang="es-MX" dirty="0" err="1" smtClean="0"/>
              <a:t>them</a:t>
            </a:r>
            <a:r>
              <a:rPr lang="es-MX" dirty="0" smtClean="0"/>
              <a:t> are:</a:t>
            </a:r>
          </a:p>
          <a:p>
            <a:r>
              <a:rPr lang="es-MX" dirty="0" smtClean="0"/>
              <a:t>Adobe AIR, Flash </a:t>
            </a:r>
            <a:r>
              <a:rPr lang="es-MX" dirty="0" err="1" smtClean="0"/>
              <a:t>Builder</a:t>
            </a:r>
            <a:endParaRPr lang="es-MX" dirty="0" smtClean="0"/>
          </a:p>
          <a:p>
            <a:endParaRPr lang="es-MX" dirty="0"/>
          </a:p>
          <a:p>
            <a:r>
              <a:rPr lang="es-MX" dirty="0" err="1" smtClean="0"/>
              <a:t>Some</a:t>
            </a:r>
            <a:r>
              <a:rPr lang="es-MX" dirty="0" smtClean="0"/>
              <a:t> </a:t>
            </a:r>
            <a:r>
              <a:rPr lang="es-MX" dirty="0" err="1" smtClean="0"/>
              <a:t>others</a:t>
            </a:r>
            <a:r>
              <a:rPr lang="es-MX" dirty="0" smtClean="0"/>
              <a:t> </a:t>
            </a:r>
            <a:r>
              <a:rPr lang="es-MX" dirty="0" err="1" smtClean="0"/>
              <a:t>may</a:t>
            </a:r>
            <a:r>
              <a:rPr lang="es-MX" dirty="0" smtClean="0"/>
              <a:t> </a:t>
            </a:r>
            <a:r>
              <a:rPr lang="es-MX" dirty="0" err="1" smtClean="0"/>
              <a:t>only</a:t>
            </a:r>
            <a:r>
              <a:rPr lang="es-MX" dirty="0" smtClean="0"/>
              <a:t> </a:t>
            </a:r>
            <a:r>
              <a:rPr lang="es-MX" dirty="0" err="1" smtClean="0"/>
              <a:t>emulate</a:t>
            </a:r>
            <a:r>
              <a:rPr lang="es-MX" dirty="0" smtClean="0"/>
              <a:t> a </a:t>
            </a:r>
            <a:r>
              <a:rPr lang="es-MX" dirty="0" err="1" smtClean="0"/>
              <a:t>certain</a:t>
            </a:r>
            <a:r>
              <a:rPr lang="es-MX" dirty="0" smtClean="0"/>
              <a:t> </a:t>
            </a:r>
            <a:r>
              <a:rPr lang="es-MX" dirty="0" err="1" smtClean="0"/>
              <a:t>kind</a:t>
            </a:r>
            <a:r>
              <a:rPr lang="es-MX" dirty="0" smtClean="0"/>
              <a:t> of OS </a:t>
            </a:r>
            <a:r>
              <a:rPr lang="es-MX" dirty="0" err="1" smtClean="0"/>
              <a:t>or</a:t>
            </a:r>
            <a:r>
              <a:rPr lang="es-MX" dirty="0" smtClean="0"/>
              <a:t> </a:t>
            </a:r>
            <a:r>
              <a:rPr lang="es-MX" dirty="0" err="1" smtClean="0"/>
              <a:t>device</a:t>
            </a:r>
            <a:r>
              <a:rPr lang="es-MX" dirty="0" smtClean="0"/>
              <a:t> and are </a:t>
            </a:r>
            <a:r>
              <a:rPr lang="es-MX" dirty="0" err="1" smtClean="0"/>
              <a:t>not</a:t>
            </a:r>
            <a:r>
              <a:rPr lang="es-MX" dirty="0" smtClean="0"/>
              <a:t> as </a:t>
            </a:r>
            <a:r>
              <a:rPr lang="es-MX" dirty="0" err="1" smtClean="0"/>
              <a:t>useful</a:t>
            </a:r>
            <a:r>
              <a:rPr lang="es-MX" dirty="0" smtClean="0"/>
              <a:t> as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ones</a:t>
            </a:r>
            <a:r>
              <a:rPr lang="es-MX" dirty="0" smtClean="0"/>
              <a:t> </a:t>
            </a:r>
            <a:r>
              <a:rPr lang="es-MX" dirty="0" err="1" smtClean="0"/>
              <a:t>listed</a:t>
            </a:r>
            <a:r>
              <a:rPr lang="es-MX" dirty="0" smtClean="0"/>
              <a:t> </a:t>
            </a:r>
            <a:r>
              <a:rPr lang="es-MX" dirty="0" err="1" smtClean="0"/>
              <a:t>here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Built</a:t>
            </a:r>
            <a:r>
              <a:rPr lang="es-MX" dirty="0" smtClean="0"/>
              <a:t>-In </a:t>
            </a:r>
            <a:r>
              <a:rPr lang="es-MX" dirty="0" err="1" smtClean="0"/>
              <a:t>Emulators</a:t>
            </a:r>
            <a:endParaRPr lang="es-MX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These</a:t>
            </a:r>
            <a:r>
              <a:rPr lang="es-MX" dirty="0" smtClean="0"/>
              <a:t> can </a:t>
            </a:r>
            <a:r>
              <a:rPr lang="es-MX" dirty="0" err="1" smtClean="0"/>
              <a:t>be</a:t>
            </a:r>
            <a:r>
              <a:rPr lang="es-MX" dirty="0" smtClean="0"/>
              <a:t> </a:t>
            </a:r>
            <a:r>
              <a:rPr lang="es-MX" dirty="0" err="1" smtClean="0"/>
              <a:t>either</a:t>
            </a:r>
            <a:r>
              <a:rPr lang="es-MX" dirty="0" smtClean="0"/>
              <a:t> a </a:t>
            </a:r>
            <a:r>
              <a:rPr lang="es-MX" dirty="0" err="1" smtClean="0"/>
              <a:t>mobile</a:t>
            </a:r>
            <a:r>
              <a:rPr lang="es-MX" dirty="0" smtClean="0"/>
              <a:t> OS </a:t>
            </a:r>
            <a:r>
              <a:rPr lang="es-MX" dirty="0" err="1" smtClean="0"/>
              <a:t>emulated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 a </a:t>
            </a:r>
            <a:r>
              <a:rPr lang="es-MX" dirty="0" err="1" smtClean="0"/>
              <a:t>explorer</a:t>
            </a:r>
            <a:r>
              <a:rPr lang="es-MX" dirty="0" smtClean="0"/>
              <a:t> </a:t>
            </a:r>
            <a:r>
              <a:rPr lang="es-MX" dirty="0" err="1" smtClean="0"/>
              <a:t>or</a:t>
            </a:r>
            <a:r>
              <a:rPr lang="es-MX" dirty="0" smtClean="0"/>
              <a:t> a </a:t>
            </a:r>
            <a:r>
              <a:rPr lang="es-MX" dirty="0" err="1" smtClean="0"/>
              <a:t>separated</a:t>
            </a:r>
            <a:r>
              <a:rPr lang="es-MX" dirty="0" smtClean="0"/>
              <a:t> </a:t>
            </a:r>
            <a:r>
              <a:rPr lang="es-MX" dirty="0" err="1" smtClean="0"/>
              <a:t>program</a:t>
            </a:r>
            <a:r>
              <a:rPr lang="es-MX" dirty="0" smtClean="0"/>
              <a:t> </a:t>
            </a:r>
            <a:r>
              <a:rPr lang="es-MX" dirty="0" err="1" smtClean="0"/>
              <a:t>emulating</a:t>
            </a:r>
            <a:r>
              <a:rPr lang="es-MX" dirty="0" smtClean="0"/>
              <a:t> a web </a:t>
            </a:r>
            <a:r>
              <a:rPr lang="es-MX" dirty="0" err="1" smtClean="0"/>
              <a:t>environment</a:t>
            </a:r>
            <a:r>
              <a:rPr lang="es-MX" dirty="0" smtClean="0"/>
              <a:t> </a:t>
            </a:r>
          </a:p>
          <a:p>
            <a:r>
              <a:rPr lang="es-MX" dirty="0" err="1" smtClean="0"/>
              <a:t>Manymo</a:t>
            </a:r>
            <a:endParaRPr lang="es-MX" dirty="0" smtClean="0"/>
          </a:p>
          <a:p>
            <a:r>
              <a:rPr lang="es-MX" dirty="0" err="1" smtClean="0"/>
              <a:t>Geny</a:t>
            </a:r>
            <a:r>
              <a:rPr lang="es-MX" dirty="0" smtClean="0"/>
              <a:t> </a:t>
            </a:r>
            <a:r>
              <a:rPr lang="es-MX" dirty="0" err="1" smtClean="0"/>
              <a:t>Motion</a:t>
            </a:r>
            <a:endParaRPr lang="es-MX" dirty="0" smtClean="0"/>
          </a:p>
          <a:p>
            <a:r>
              <a:rPr lang="es-MX" dirty="0" err="1" smtClean="0"/>
              <a:t>Jar</a:t>
            </a:r>
            <a:r>
              <a:rPr lang="es-MX" dirty="0" smtClean="0"/>
              <a:t> of </a:t>
            </a:r>
            <a:r>
              <a:rPr lang="es-MX" dirty="0" err="1" smtClean="0"/>
              <a:t>beans</a:t>
            </a: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Web </a:t>
            </a:r>
            <a:r>
              <a:rPr lang="es-MX" dirty="0" err="1" smtClean="0"/>
              <a:t>Emulators</a:t>
            </a:r>
            <a:endParaRPr lang="es-MX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Finally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possible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emulate</a:t>
            </a:r>
            <a:r>
              <a:rPr lang="es-MX" dirty="0" smtClean="0"/>
              <a:t> </a:t>
            </a:r>
            <a:r>
              <a:rPr lang="es-MX" dirty="0" err="1" smtClean="0"/>
              <a:t>entire</a:t>
            </a:r>
            <a:r>
              <a:rPr lang="es-MX" dirty="0" smtClean="0"/>
              <a:t> </a:t>
            </a:r>
            <a:r>
              <a:rPr lang="es-MX" dirty="0" err="1" smtClean="0"/>
              <a:t>devices</a:t>
            </a:r>
            <a:r>
              <a:rPr lang="es-MX" dirty="0" smtClean="0"/>
              <a:t> </a:t>
            </a:r>
            <a:r>
              <a:rPr lang="es-MX" dirty="0" err="1" smtClean="0"/>
              <a:t>or</a:t>
            </a:r>
            <a:r>
              <a:rPr lang="es-MX" dirty="0" smtClean="0"/>
              <a:t> </a:t>
            </a:r>
            <a:r>
              <a:rPr lang="es-MX" dirty="0" err="1" smtClean="0"/>
              <a:t>rather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sole</a:t>
            </a:r>
            <a:r>
              <a:rPr lang="es-MX" dirty="0" smtClean="0"/>
              <a:t> OS </a:t>
            </a:r>
            <a:r>
              <a:rPr lang="es-MX" dirty="0" err="1" smtClean="0"/>
              <a:t>on</a:t>
            </a:r>
            <a:r>
              <a:rPr lang="es-MX" dirty="0" smtClean="0"/>
              <a:t> a desktop </a:t>
            </a:r>
            <a:r>
              <a:rPr lang="es-MX" dirty="0" err="1" smtClean="0"/>
              <a:t>computer</a:t>
            </a:r>
            <a:r>
              <a:rPr lang="es-MX" dirty="0" smtClean="0"/>
              <a:t>. </a:t>
            </a:r>
            <a:r>
              <a:rPr lang="es-MX" dirty="0" err="1" smtClean="0"/>
              <a:t>Some</a:t>
            </a:r>
            <a:r>
              <a:rPr lang="es-MX" dirty="0" smtClean="0"/>
              <a:t> of </a:t>
            </a:r>
            <a:r>
              <a:rPr lang="es-MX" dirty="0" err="1" smtClean="0"/>
              <a:t>them</a:t>
            </a:r>
            <a:r>
              <a:rPr lang="es-MX" dirty="0" smtClean="0"/>
              <a:t> are:</a:t>
            </a:r>
          </a:p>
          <a:p>
            <a:r>
              <a:rPr lang="es-MX" dirty="0" err="1" smtClean="0"/>
              <a:t>You</a:t>
            </a:r>
            <a:r>
              <a:rPr lang="es-MX" dirty="0" smtClean="0"/>
              <a:t> Wave</a:t>
            </a:r>
          </a:p>
          <a:p>
            <a:r>
              <a:rPr lang="es-MX" dirty="0" err="1" smtClean="0"/>
              <a:t>GenyMotion</a:t>
            </a:r>
            <a:endParaRPr lang="es-MX" dirty="0" smtClean="0"/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OS </a:t>
            </a:r>
            <a:r>
              <a:rPr lang="es-MX" dirty="0" err="1" smtClean="0"/>
              <a:t>Emulators</a:t>
            </a:r>
            <a:endParaRPr lang="es-MX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hlinkClick r:id="rId2"/>
              </a:rPr>
              <a:t>http://www.techbate.com/5-best-android-emulator-for-windows-87xp/</a:t>
            </a:r>
            <a:endParaRPr lang="es-MX" dirty="0" smtClean="0"/>
          </a:p>
          <a:p>
            <a:r>
              <a:rPr lang="es-MX" dirty="0" smtClean="0">
                <a:hlinkClick r:id="rId3"/>
              </a:rPr>
              <a:t>https://www.manymo.com/</a:t>
            </a:r>
            <a:endParaRPr lang="es-MX" dirty="0" smtClean="0"/>
          </a:p>
          <a:p>
            <a:r>
              <a:rPr lang="es-MX" smtClean="0">
                <a:hlinkClick r:id="rId4"/>
              </a:rPr>
              <a:t>http://</a:t>
            </a:r>
            <a:r>
              <a:rPr lang="es-MX" smtClean="0">
                <a:hlinkClick r:id="rId4"/>
              </a:rPr>
              <a:t>www.makeuseof.com/tag/3-ways-run-android-apps-windows</a:t>
            </a:r>
            <a:r>
              <a:rPr lang="es-MX" smtClean="0">
                <a:hlinkClick r:id="rId4"/>
              </a:rPr>
              <a:t>/</a:t>
            </a:r>
            <a:endParaRPr lang="es-MX" smtClean="0"/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Bibliography</a:t>
            </a:r>
            <a:endParaRPr lang="es-MX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478</TotalTime>
  <Words>145</Words>
  <Application>Microsoft Office PowerPoint</Application>
  <PresentationFormat>Presentación en pantalla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Concurrencia</vt:lpstr>
      <vt:lpstr>Mastery Topic 17</vt:lpstr>
      <vt:lpstr>Clasification</vt:lpstr>
      <vt:lpstr>Built-In Emulators</vt:lpstr>
      <vt:lpstr>Web Emulators</vt:lpstr>
      <vt:lpstr>OS Emulators</vt:lpstr>
      <vt:lpstr>Bibliography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Mastery Topic 17</dc:title>
  <dc:creator>Iván</dc:creator>
  <cp:lastModifiedBy>Iván</cp:lastModifiedBy>
  <cp:revision>36</cp:revision>
  <dcterms:created xsi:type="dcterms:W3CDTF">2014-05-16T15:48:51Z</dcterms:created>
  <dcterms:modified xsi:type="dcterms:W3CDTF">2014-05-17T08:58:09Z</dcterms:modified>
</cp:coreProperties>
</file>