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0EB770-E005-49F1-AF52-C8DA63618B0C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78FA1B-E75F-4CC0-8689-F1C32711479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EB770-E005-49F1-AF52-C8DA63618B0C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8FA1B-E75F-4CC0-8689-F1C32711479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EB770-E005-49F1-AF52-C8DA63618B0C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8FA1B-E75F-4CC0-8689-F1C32711479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EB770-E005-49F1-AF52-C8DA63618B0C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8FA1B-E75F-4CC0-8689-F1C32711479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EB770-E005-49F1-AF52-C8DA63618B0C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8FA1B-E75F-4CC0-8689-F1C32711479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EB770-E005-49F1-AF52-C8DA63618B0C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8FA1B-E75F-4CC0-8689-F1C32711479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EB770-E005-49F1-AF52-C8DA63618B0C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8FA1B-E75F-4CC0-8689-F1C32711479E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EB770-E005-49F1-AF52-C8DA63618B0C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8FA1B-E75F-4CC0-8689-F1C32711479E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EB770-E005-49F1-AF52-C8DA63618B0C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8FA1B-E75F-4CC0-8689-F1C32711479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60EB770-E005-49F1-AF52-C8DA63618B0C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8FA1B-E75F-4CC0-8689-F1C32711479E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0EB770-E005-49F1-AF52-C8DA63618B0C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78FA1B-E75F-4CC0-8689-F1C32711479E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60EB770-E005-49F1-AF52-C8DA63618B0C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78FA1B-E75F-4CC0-8689-F1C32711479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xamarin.com/studio" TargetMode="External"/><Relationship Id="rId2" Type="http://schemas.openxmlformats.org/officeDocument/2006/relationships/hyperlink" Target="http://www.toolsjournal.com/tools-world/item/157-10-of-best-cross-platform-mobile-development-too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b73x06dt(v=vs.71).aspx" TargetMode="External"/><Relationship Id="rId4" Type="http://schemas.openxmlformats.org/officeDocument/2006/relationships/hyperlink" Target="http://blog.eltrovemo.com/5/10-ides-or-presumed-so-and-5-technologies-to-get-things-appstor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Mastery</a:t>
            </a:r>
            <a:r>
              <a:rPr lang="es-MX" dirty="0" smtClean="0"/>
              <a:t> </a:t>
            </a:r>
            <a:r>
              <a:rPr lang="es-MX" dirty="0" err="1" smtClean="0"/>
              <a:t>Topic</a:t>
            </a:r>
            <a:r>
              <a:rPr lang="es-MX" dirty="0" smtClean="0"/>
              <a:t> 18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the IDE/environments for various platforms?</a:t>
            </a:r>
            <a:r>
              <a:rPr lang="en-US" dirty="0" smtClean="0"/>
              <a:t> 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most</a:t>
            </a:r>
            <a:r>
              <a:rPr lang="es-MX" dirty="0" smtClean="0"/>
              <a:t> </a:t>
            </a:r>
            <a:r>
              <a:rPr lang="es-MX" dirty="0" err="1" smtClean="0"/>
              <a:t>common</a:t>
            </a:r>
            <a:r>
              <a:rPr lang="es-MX" dirty="0" smtClean="0"/>
              <a:t> </a:t>
            </a:r>
            <a:r>
              <a:rPr lang="es-MX" dirty="0" err="1" smtClean="0"/>
              <a:t>IDEs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mainly</a:t>
            </a:r>
            <a:r>
              <a:rPr lang="es-MX" dirty="0" smtClean="0"/>
              <a:t> </a:t>
            </a:r>
            <a:r>
              <a:rPr lang="es-MX" dirty="0" err="1" smtClean="0"/>
              <a:t>used</a:t>
            </a:r>
            <a:r>
              <a:rPr lang="es-MX" dirty="0" smtClean="0"/>
              <a:t> </a:t>
            </a:r>
            <a:r>
              <a:rPr lang="es-MX" dirty="0" err="1" smtClean="0"/>
              <a:t>programming</a:t>
            </a:r>
            <a:r>
              <a:rPr lang="es-MX" dirty="0" smtClean="0"/>
              <a:t> </a:t>
            </a:r>
            <a:r>
              <a:rPr lang="es-MX" dirty="0" err="1" smtClean="0"/>
              <a:t>language</a:t>
            </a:r>
            <a:r>
              <a:rPr lang="es-MX" dirty="0" smtClean="0"/>
              <a:t>:</a:t>
            </a:r>
          </a:p>
          <a:p>
            <a:r>
              <a:rPr lang="es-MX" dirty="0" smtClean="0"/>
              <a:t>Java – Eclipse ADT, </a:t>
            </a:r>
            <a:r>
              <a:rPr lang="es-MX" dirty="0" err="1" smtClean="0"/>
              <a:t>Android</a:t>
            </a:r>
            <a:r>
              <a:rPr lang="es-MX" dirty="0" smtClean="0"/>
              <a:t> Studio</a:t>
            </a:r>
          </a:p>
          <a:p>
            <a:r>
              <a:rPr lang="es-MX" dirty="0" err="1" smtClean="0"/>
              <a:t>Objective</a:t>
            </a:r>
            <a:r>
              <a:rPr lang="es-MX" dirty="0" smtClean="0"/>
              <a:t> C – Apple </a:t>
            </a:r>
            <a:r>
              <a:rPr lang="es-MX" dirty="0" err="1" smtClean="0"/>
              <a:t>Xcode</a:t>
            </a:r>
            <a:endParaRPr lang="es-MX" dirty="0" smtClean="0"/>
          </a:p>
          <a:p>
            <a:r>
              <a:rPr lang="es-MX" dirty="0" smtClean="0"/>
              <a:t>.NET – Visual Studio</a:t>
            </a:r>
            <a:endParaRPr lang="es-MX" dirty="0"/>
          </a:p>
          <a:p>
            <a:r>
              <a:rPr lang="es-MX" dirty="0" err="1" smtClean="0"/>
              <a:t>Crossplatform</a:t>
            </a:r>
            <a:r>
              <a:rPr lang="es-MX" dirty="0" smtClean="0"/>
              <a:t> – </a:t>
            </a:r>
            <a:r>
              <a:rPr lang="es-MX" dirty="0" err="1" smtClean="0"/>
              <a:t>Rhomobile</a:t>
            </a:r>
            <a:r>
              <a:rPr lang="es-MX" dirty="0" smtClean="0"/>
              <a:t>, </a:t>
            </a:r>
            <a:r>
              <a:rPr lang="es-MX" dirty="0" err="1" smtClean="0"/>
              <a:t>Xamarin</a:t>
            </a:r>
            <a:r>
              <a:rPr lang="es-MX" dirty="0"/>
              <a:t> </a:t>
            </a:r>
            <a:r>
              <a:rPr lang="es-MX" dirty="0" smtClean="0"/>
              <a:t>Studio, </a:t>
            </a:r>
            <a:r>
              <a:rPr lang="es-MX" dirty="0" err="1" smtClean="0"/>
              <a:t>Dragon</a:t>
            </a:r>
            <a:r>
              <a:rPr lang="es-MX" dirty="0" smtClean="0"/>
              <a:t> RAD, </a:t>
            </a:r>
            <a:r>
              <a:rPr lang="es-MX" dirty="0" err="1" smtClean="0"/>
              <a:t>Sencha</a:t>
            </a:r>
            <a:r>
              <a:rPr lang="es-MX" dirty="0" smtClean="0"/>
              <a:t> </a:t>
            </a:r>
            <a:r>
              <a:rPr lang="es-MX" dirty="0" err="1" smtClean="0"/>
              <a:t>among</a:t>
            </a:r>
            <a:r>
              <a:rPr lang="es-MX" dirty="0" smtClean="0"/>
              <a:t> </a:t>
            </a:r>
            <a:r>
              <a:rPr lang="es-MX" dirty="0" err="1" smtClean="0"/>
              <a:t>much</a:t>
            </a:r>
            <a:r>
              <a:rPr lang="es-MX" dirty="0" smtClean="0"/>
              <a:t> </a:t>
            </a:r>
            <a:r>
              <a:rPr lang="es-MX" dirty="0" err="1" smtClean="0"/>
              <a:t>others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Language</a:t>
            </a:r>
            <a:r>
              <a:rPr lang="es-MX" dirty="0" smtClean="0"/>
              <a:t> – </a:t>
            </a:r>
            <a:r>
              <a:rPr lang="es-MX" dirty="0" err="1" smtClean="0"/>
              <a:t>Supported</a:t>
            </a:r>
            <a:r>
              <a:rPr lang="es-MX" dirty="0" smtClean="0"/>
              <a:t> </a:t>
            </a:r>
            <a:r>
              <a:rPr lang="es-MX" dirty="0" err="1" smtClean="0"/>
              <a:t>Platforms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hlinkClick r:id="rId2"/>
              </a:rPr>
              <a:t>http://www.toolsjournal.com/tools-world/item/157-10-of-best-cross-platform-mobile-development-tools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http://xamarin.com/studio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http://blog.eltrovemo.com/5/10-ides-or-presumed-so-and-5-technologies-to-get-things-appstored/</a:t>
            </a:r>
            <a:endParaRPr lang="es-MX" dirty="0" smtClean="0"/>
          </a:p>
          <a:p>
            <a:r>
              <a:rPr lang="es-MX" dirty="0" smtClean="0">
                <a:hlinkClick r:id="rId5"/>
              </a:rPr>
              <a:t>http://msdn.microsoft.com/en-us/library/b73x06dt(v=vs.71).aspx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Bibliography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</TotalTime>
  <Words>73</Words>
  <Application>Microsoft Office PowerPoint</Application>
  <PresentationFormat>Presentación en pantalla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Concurrencia</vt:lpstr>
      <vt:lpstr>Mastery Topic 18</vt:lpstr>
      <vt:lpstr>Language – Supported Platforms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Mastery Topic 18</dc:title>
  <dc:creator>Iván</dc:creator>
  <cp:lastModifiedBy>Iván</cp:lastModifiedBy>
  <cp:revision>2</cp:revision>
  <dcterms:created xsi:type="dcterms:W3CDTF">2014-05-17T09:18:01Z</dcterms:created>
  <dcterms:modified xsi:type="dcterms:W3CDTF">2014-05-17T09:33:02Z</dcterms:modified>
</cp:coreProperties>
</file>