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78F355-B381-4912-B232-A1C894CBD1CB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C3B1A0-038F-4465-A664-B7E7080877A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gcreek.com/fogbugz/mobile/" TargetMode="External"/><Relationship Id="rId2" Type="http://schemas.openxmlformats.org/officeDocument/2006/relationships/hyperlink" Target="http://git-scm.com/book/en/Getting-Started-About-Version-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appstorm.net/roundups/8-bug-tracking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19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for revision control, bug tracking and debugging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RC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efficient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keeping</a:t>
            </a:r>
            <a:r>
              <a:rPr lang="es-MX" dirty="0" smtClean="0"/>
              <a:t> </a:t>
            </a:r>
            <a:r>
              <a:rPr lang="es-MX" dirty="0" err="1" smtClean="0"/>
              <a:t>track</a:t>
            </a:r>
            <a:r>
              <a:rPr lang="es-MX" dirty="0" smtClean="0"/>
              <a:t> of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</a:t>
            </a:r>
            <a:r>
              <a:rPr lang="es-MX" dirty="0" err="1" smtClean="0"/>
              <a:t>advance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keeping</a:t>
            </a:r>
            <a:r>
              <a:rPr lang="es-MX" dirty="0" smtClean="0"/>
              <a:t> </a:t>
            </a:r>
            <a:r>
              <a:rPr lang="es-MX" dirty="0" err="1" smtClean="0"/>
              <a:t>anyone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screwing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last</a:t>
            </a:r>
            <a:r>
              <a:rPr lang="es-MX" dirty="0" smtClean="0"/>
              <a:t> </a:t>
            </a:r>
            <a:r>
              <a:rPr lang="es-MX" dirty="0" err="1" smtClean="0"/>
              <a:t>version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permanently</a:t>
            </a:r>
            <a:endParaRPr lang="es-MX" dirty="0" smtClean="0"/>
          </a:p>
          <a:p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 err="1" smtClean="0"/>
              <a:t>offers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kind</a:t>
            </a:r>
            <a:r>
              <a:rPr lang="es-MX" dirty="0" smtClean="0"/>
              <a:t> of </a:t>
            </a:r>
            <a:r>
              <a:rPr lang="es-MX" dirty="0" err="1" smtClean="0"/>
              <a:t>service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Revision</a:t>
            </a:r>
            <a:r>
              <a:rPr lang="es-MX" dirty="0" smtClean="0"/>
              <a:t> Control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Bug</a:t>
            </a:r>
            <a:r>
              <a:rPr lang="es-MX" dirty="0" smtClean="0"/>
              <a:t> Tracking can </a:t>
            </a:r>
            <a:r>
              <a:rPr lang="es-MX" dirty="0" err="1" smtClean="0"/>
              <a:t>be</a:t>
            </a:r>
            <a:r>
              <a:rPr lang="es-MX" dirty="0" smtClean="0"/>
              <a:t> done </a:t>
            </a:r>
            <a:r>
              <a:rPr lang="es-MX" dirty="0" err="1" smtClean="0"/>
              <a:t>either</a:t>
            </a:r>
            <a:r>
              <a:rPr lang="es-MX" dirty="0"/>
              <a:t> </a:t>
            </a:r>
            <a:r>
              <a:rPr lang="es-MX" dirty="0" err="1" smtClean="0"/>
              <a:t>while</a:t>
            </a:r>
            <a:r>
              <a:rPr lang="es-MX" dirty="0" smtClean="0"/>
              <a:t> </a:t>
            </a:r>
            <a:r>
              <a:rPr lang="es-MX" dirty="0" err="1" smtClean="0"/>
              <a:t>running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or</a:t>
            </a:r>
            <a:r>
              <a:rPr lang="es-MX" dirty="0" smtClean="0"/>
              <a:t> in a </a:t>
            </a:r>
            <a:r>
              <a:rPr lang="es-MX" dirty="0" err="1" smtClean="0"/>
              <a:t>device</a:t>
            </a:r>
            <a:r>
              <a:rPr lang="es-MX" dirty="0" smtClean="0"/>
              <a:t>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 </a:t>
            </a:r>
            <a:r>
              <a:rPr lang="es-MX" dirty="0" err="1" smtClean="0"/>
              <a:t>designed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doing</a:t>
            </a:r>
            <a:r>
              <a:rPr lang="es-MX" dirty="0" smtClean="0"/>
              <a:t> so. </a:t>
            </a:r>
          </a:p>
          <a:p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 look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r>
              <a:rPr lang="es-MX" dirty="0" smtClean="0"/>
              <a:t> </a:t>
            </a:r>
            <a:r>
              <a:rPr lang="es-MX" dirty="0" err="1" smtClean="0"/>
              <a:t>integration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Some</a:t>
            </a:r>
            <a:r>
              <a:rPr lang="es-MX" dirty="0" smtClean="0"/>
              <a:t> of </a:t>
            </a:r>
            <a:r>
              <a:rPr lang="es-MX" dirty="0" err="1" smtClean="0"/>
              <a:t>them</a:t>
            </a:r>
            <a:r>
              <a:rPr lang="es-MX" dirty="0" smtClean="0"/>
              <a:t> are </a:t>
            </a:r>
            <a:r>
              <a:rPr lang="es-MX" dirty="0" err="1" smtClean="0"/>
              <a:t>Lighthouse</a:t>
            </a:r>
            <a:r>
              <a:rPr lang="es-MX" dirty="0" smtClean="0"/>
              <a:t>, 16 </a:t>
            </a:r>
            <a:r>
              <a:rPr lang="es-MX" dirty="0" err="1" smtClean="0"/>
              <a:t>bugs</a:t>
            </a:r>
            <a:r>
              <a:rPr lang="es-MX" dirty="0" smtClean="0"/>
              <a:t>, Done </a:t>
            </a:r>
            <a:r>
              <a:rPr lang="es-MX" dirty="0" err="1" smtClean="0"/>
              <a:t>Done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Bug</a:t>
            </a:r>
            <a:r>
              <a:rPr lang="es-MX" dirty="0" smtClean="0"/>
              <a:t> Tracking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IDEs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come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built</a:t>
            </a:r>
            <a:r>
              <a:rPr lang="es-MX" dirty="0" smtClean="0"/>
              <a:t>-in </a:t>
            </a:r>
            <a:r>
              <a:rPr lang="es-MX" dirty="0" err="1" smtClean="0"/>
              <a:t>debbuger</a:t>
            </a:r>
            <a:endParaRPr lang="es-MX" dirty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IDEs</a:t>
            </a:r>
            <a:r>
              <a:rPr lang="es-MX" dirty="0" smtClean="0"/>
              <a:t> </a:t>
            </a:r>
            <a:r>
              <a:rPr lang="es-MX" dirty="0" err="1" smtClean="0"/>
              <a:t>integrated</a:t>
            </a:r>
            <a:r>
              <a:rPr lang="es-MX" dirty="0" smtClean="0"/>
              <a:t> </a:t>
            </a:r>
            <a:r>
              <a:rPr lang="es-MX" dirty="0" err="1" smtClean="0"/>
              <a:t>Debuggers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http://git-scm.com/book/en/Getting-Started-About-Version-Control</a:t>
            </a:r>
            <a:endParaRPr lang="es-MX" dirty="0"/>
          </a:p>
          <a:p>
            <a:r>
              <a:rPr lang="es-MX" dirty="0" smtClean="0">
                <a:hlinkClick r:id="rId3"/>
              </a:rPr>
              <a:t>http://www.fogcreek.com/fogbugz/mobile/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http://web.appstorm.net/roundups/8-bug-tracking-apps/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113</Words>
  <Application>Microsoft Office PowerPoint</Application>
  <PresentationFormat>Presentación en pantalla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Mastery Topic 19</vt:lpstr>
      <vt:lpstr>Revision Control</vt:lpstr>
      <vt:lpstr>Bug Tracking</vt:lpstr>
      <vt:lpstr>IDEs integrated Debuggers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19</dc:title>
  <dc:creator>Iván</dc:creator>
  <cp:lastModifiedBy>Iván</cp:lastModifiedBy>
  <cp:revision>4</cp:revision>
  <dcterms:created xsi:type="dcterms:W3CDTF">2014-05-17T09:19:06Z</dcterms:created>
  <dcterms:modified xsi:type="dcterms:W3CDTF">2014-05-17T09:53:41Z</dcterms:modified>
</cp:coreProperties>
</file>