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F50BB9-AED0-4932-8A16-6F4DB1F82EF0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7E379D-7DEE-4449-B3F6-57CAC5056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niv.ac.in/downloads/Mobilecomputing/MobileCompChap01L08_MobComputingArch.pdf" TargetMode="External"/><Relationship Id="rId2" Type="http://schemas.openxmlformats.org/officeDocument/2006/relationships/hyperlink" Target="http://www.tti.unipa.it/~ilenia/pub/comn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bconsult.co.uk/Mobile-Web-Software-Development.aspx" TargetMode="External"/><Relationship Id="rId4" Type="http://schemas.openxmlformats.org/officeDocument/2006/relationships/hyperlink" Target="http://robtiffany.com/wp-content/uploads/2012/08/Mobile_Architecture_Guide_v1.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6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Knowledge of the main mobile computing architectures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Programming</a:t>
            </a:r>
            <a:r>
              <a:rPr lang="es-MX" dirty="0" smtClean="0"/>
              <a:t> </a:t>
            </a:r>
            <a:r>
              <a:rPr lang="es-MX" dirty="0" err="1" smtClean="0"/>
              <a:t>Languajes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Java</a:t>
            </a:r>
          </a:p>
          <a:p>
            <a:r>
              <a:rPr lang="es-MX" dirty="0" smtClean="0"/>
              <a:t>Java </a:t>
            </a:r>
            <a:r>
              <a:rPr lang="es-MX" dirty="0" err="1" smtClean="0"/>
              <a:t>Card</a:t>
            </a:r>
            <a:endParaRPr lang="es-MX" dirty="0" smtClean="0"/>
          </a:p>
          <a:p>
            <a:r>
              <a:rPr lang="es-MX" dirty="0" smtClean="0"/>
              <a:t>C++</a:t>
            </a:r>
          </a:p>
          <a:p>
            <a:r>
              <a:rPr lang="es-MX" dirty="0" smtClean="0"/>
              <a:t>Visual Basic</a:t>
            </a:r>
          </a:p>
          <a:p>
            <a:r>
              <a:rPr lang="es-MX" dirty="0" smtClean="0"/>
              <a:t>C#</a:t>
            </a:r>
          </a:p>
          <a:p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depend</a:t>
            </a:r>
            <a:r>
              <a:rPr lang="es-MX" dirty="0" smtClean="0"/>
              <a:t> </a:t>
            </a:r>
            <a:r>
              <a:rPr lang="es-MX" dirty="0" err="1" smtClean="0"/>
              <a:t>strongly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developing</a:t>
            </a:r>
            <a:r>
              <a:rPr lang="es-MX" dirty="0" smtClean="0"/>
              <a:t> </a:t>
            </a:r>
            <a:r>
              <a:rPr lang="es-MX" dirty="0" err="1" smtClean="0"/>
              <a:t>platform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Operative</a:t>
            </a:r>
            <a:r>
              <a:rPr lang="es-MX" dirty="0" smtClean="0"/>
              <a:t> </a:t>
            </a:r>
            <a:r>
              <a:rPr lang="es-MX" dirty="0" err="1" smtClean="0"/>
              <a:t>Sistems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Phone</a:t>
            </a:r>
            <a:r>
              <a:rPr lang="es-MX" dirty="0" smtClean="0"/>
              <a:t> </a:t>
            </a:r>
            <a:r>
              <a:rPr lang="es-MX" smtClean="0"/>
              <a:t>iOS</a:t>
            </a:r>
            <a:endParaRPr lang="es-MX" dirty="0" smtClean="0"/>
          </a:p>
          <a:p>
            <a:r>
              <a:rPr lang="es-MX" dirty="0" smtClean="0"/>
              <a:t>Windows </a:t>
            </a:r>
            <a:r>
              <a:rPr lang="es-MX" dirty="0" err="1" smtClean="0"/>
              <a:t>Phone</a:t>
            </a:r>
            <a:endParaRPr lang="es-MX" dirty="0" smtClean="0"/>
          </a:p>
          <a:p>
            <a:r>
              <a:rPr lang="es-MX" dirty="0" err="1" smtClean="0"/>
              <a:t>Symbian</a:t>
            </a:r>
            <a:r>
              <a:rPr lang="es-MX" dirty="0" smtClean="0"/>
              <a:t> OS</a:t>
            </a:r>
          </a:p>
          <a:p>
            <a:r>
              <a:rPr lang="es-MX" dirty="0" err="1" smtClean="0"/>
              <a:t>Android</a:t>
            </a:r>
            <a:r>
              <a:rPr lang="es-MX" dirty="0" smtClean="0"/>
              <a:t> OS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Native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Web?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concern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run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devices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can </a:t>
            </a:r>
            <a:r>
              <a:rPr lang="es-MX" dirty="0" err="1" smtClean="0"/>
              <a:t>be</a:t>
            </a:r>
            <a:r>
              <a:rPr lang="es-MX" dirty="0" smtClean="0"/>
              <a:t> </a:t>
            </a:r>
            <a:r>
              <a:rPr lang="es-MX" dirty="0" err="1" smtClean="0"/>
              <a:t>very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in hardware, OS, </a:t>
            </a:r>
            <a:r>
              <a:rPr lang="es-MX" dirty="0" err="1" smtClean="0"/>
              <a:t>screen</a:t>
            </a:r>
            <a:r>
              <a:rPr lang="es-MX" dirty="0" smtClean="0"/>
              <a:t> </a:t>
            </a:r>
            <a:r>
              <a:rPr lang="es-MX" dirty="0" err="1" smtClean="0"/>
              <a:t>size</a:t>
            </a:r>
            <a:r>
              <a:rPr lang="es-MX" dirty="0" smtClean="0"/>
              <a:t>, etc.</a:t>
            </a:r>
          </a:p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up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platforms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can </a:t>
            </a:r>
            <a:r>
              <a:rPr lang="es-MX" dirty="0" err="1" smtClean="0"/>
              <a:t>be</a:t>
            </a:r>
            <a:r>
              <a:rPr lang="es-MX" dirty="0" smtClean="0"/>
              <a:t> </a:t>
            </a:r>
            <a:r>
              <a:rPr lang="es-MX" dirty="0" err="1" smtClean="0"/>
              <a:t>mounted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devices</a:t>
            </a:r>
            <a:r>
              <a:rPr lang="es-MX" dirty="0" smtClean="0"/>
              <a:t> and can </a:t>
            </a:r>
            <a:r>
              <a:rPr lang="es-MX" dirty="0" err="1" smtClean="0"/>
              <a:t>run</a:t>
            </a:r>
            <a:r>
              <a:rPr lang="es-MX" dirty="0" smtClean="0"/>
              <a:t> a </a:t>
            </a:r>
            <a:r>
              <a:rPr lang="es-MX" dirty="0" err="1" smtClean="0"/>
              <a:t>variety</a:t>
            </a:r>
            <a:r>
              <a:rPr lang="es-MX" dirty="0" smtClean="0"/>
              <a:t> of software and </a:t>
            </a:r>
            <a:r>
              <a:rPr lang="es-MX" dirty="0" err="1" smtClean="0"/>
              <a:t>allowing</a:t>
            </a:r>
            <a:r>
              <a:rPr lang="es-MX" dirty="0" smtClean="0"/>
              <a:t> </a:t>
            </a:r>
            <a:r>
              <a:rPr lang="es-MX" dirty="0" err="1" smtClean="0"/>
              <a:t>interoperability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options</a:t>
            </a:r>
            <a:r>
              <a:rPr lang="es-MX" dirty="0" smtClean="0"/>
              <a:t> can </a:t>
            </a:r>
            <a:r>
              <a:rPr lang="es-MX" dirty="0" err="1" smtClean="0"/>
              <a:t>be</a:t>
            </a:r>
            <a:r>
              <a:rPr lang="es-MX" dirty="0" smtClean="0"/>
              <a:t> </a:t>
            </a:r>
            <a:r>
              <a:rPr lang="es-MX" dirty="0" err="1" smtClean="0"/>
              <a:t>app-building</a:t>
            </a:r>
            <a:r>
              <a:rPr lang="es-MX" dirty="0" smtClean="0"/>
              <a:t> software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quite </a:t>
            </a:r>
            <a:r>
              <a:rPr lang="es-MX" dirty="0" err="1" smtClean="0"/>
              <a:t>easy</a:t>
            </a:r>
            <a:r>
              <a:rPr lang="es-MX" dirty="0" smtClean="0"/>
              <a:t> </a:t>
            </a:r>
            <a:r>
              <a:rPr lang="es-MX" dirty="0" err="1" smtClean="0"/>
              <a:t>while</a:t>
            </a:r>
            <a:r>
              <a:rPr lang="es-MX" dirty="0" smtClean="0"/>
              <a:t> </a:t>
            </a:r>
            <a:r>
              <a:rPr lang="es-MX" dirty="0" err="1" smtClean="0"/>
              <a:t>keeping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hidden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endParaRPr lang="es-MX" dirty="0" smtClean="0"/>
          </a:p>
          <a:p>
            <a:r>
              <a:rPr lang="es-MX" dirty="0" err="1" smtClean="0"/>
              <a:t>Or</a:t>
            </a:r>
            <a:r>
              <a:rPr lang="es-MX" dirty="0" smtClean="0"/>
              <a:t> web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consists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Web 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loaded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phone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accesses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page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smtClean="0"/>
              <a:t>developper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http://www.tti.unipa.it/~ilenia/pub/comnet.pdf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http://www.dauniv.ac.in/downloads/Mobilecomputing/MobileCompChap01L08_MobComputingArch.pdf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http://robtiffany.com/wp-content/uploads/2012/08/Mobile_Architecture_Guide_v1.1.pdf</a:t>
            </a:r>
            <a:endParaRPr lang="es-MX" dirty="0" smtClean="0"/>
          </a:p>
          <a:p>
            <a:r>
              <a:rPr lang="es-MX" dirty="0" smtClean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www.bbconsult.co.uk/Mobile-Web-Software-Development.aspx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</TotalTime>
  <Words>163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Mastery Topic 6</vt:lpstr>
      <vt:lpstr>Programming Languajes</vt:lpstr>
      <vt:lpstr>Operative Sistems</vt:lpstr>
      <vt:lpstr>Native or Web?</vt:lpstr>
      <vt:lpstr>Diapositiva 5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6</dc:title>
  <dc:creator>Iván</dc:creator>
  <cp:lastModifiedBy>Iván</cp:lastModifiedBy>
  <cp:revision>10</cp:revision>
  <dcterms:created xsi:type="dcterms:W3CDTF">2014-05-15T22:13:40Z</dcterms:created>
  <dcterms:modified xsi:type="dcterms:W3CDTF">2014-05-16T00:12:20Z</dcterms:modified>
</cp:coreProperties>
</file>