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C063F72-94BD-4464-802A-E7E330D1038F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CA09065-4BCD-461D-AB78-BB9E96E906BC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onsult.co.uk/Mobile-Web-Software-Development.aspx" TargetMode="External"/><Relationship Id="rId2" Type="http://schemas.openxmlformats.org/officeDocument/2006/relationships/hyperlink" Target="http://mashable.com/2013/12/03/build-mobile-app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Mastery</a:t>
            </a:r>
            <a:r>
              <a:rPr lang="es-MX" dirty="0" smtClean="0"/>
              <a:t> </a:t>
            </a:r>
            <a:r>
              <a:rPr lang="es-MX" dirty="0" err="1" smtClean="0"/>
              <a:t>Topic</a:t>
            </a:r>
            <a:r>
              <a:rPr lang="es-MX" dirty="0" smtClean="0"/>
              <a:t> 7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Knowledge of the types of software available and delivery platforms on mobile</a:t>
            </a:r>
            <a:r>
              <a:rPr lang="en-US" dirty="0" smtClean="0"/>
              <a:t> 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Oriented</a:t>
            </a:r>
            <a:r>
              <a:rPr lang="es-MX" dirty="0" smtClean="0"/>
              <a:t> </a:t>
            </a:r>
            <a:r>
              <a:rPr lang="es-MX" dirty="0" err="1" smtClean="0"/>
              <a:t>Platforms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Eclipse/ADT </a:t>
            </a:r>
            <a:r>
              <a:rPr lang="es-MX" dirty="0" err="1" smtClean="0"/>
              <a:t>Bundle</a:t>
            </a:r>
            <a:endParaRPr lang="es-MX" dirty="0" smtClean="0"/>
          </a:p>
          <a:p>
            <a:r>
              <a:rPr lang="es-MX" dirty="0" smtClean="0"/>
              <a:t>.NET</a:t>
            </a:r>
          </a:p>
          <a:p>
            <a:r>
              <a:rPr lang="es-MX" dirty="0" smtClean="0"/>
              <a:t>Adobe AIR</a:t>
            </a:r>
          </a:p>
          <a:p>
            <a:r>
              <a:rPr lang="es-MX" dirty="0" err="1" smtClean="0"/>
              <a:t>iOS</a:t>
            </a:r>
            <a:r>
              <a:rPr lang="es-MX" dirty="0" smtClean="0"/>
              <a:t> SDK</a:t>
            </a:r>
          </a:p>
          <a:p>
            <a:r>
              <a:rPr lang="es-MX" dirty="0" err="1" smtClean="0"/>
              <a:t>Python</a:t>
            </a:r>
            <a:endParaRPr lang="es-MX" dirty="0" smtClean="0"/>
          </a:p>
          <a:p>
            <a:r>
              <a:rPr lang="es-MX" dirty="0" err="1" smtClean="0"/>
              <a:t>Among</a:t>
            </a:r>
            <a:r>
              <a:rPr lang="es-MX" dirty="0" smtClean="0"/>
              <a:t> </a:t>
            </a:r>
            <a:r>
              <a:rPr lang="es-MX" dirty="0" err="1" smtClean="0"/>
              <a:t>others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These</a:t>
            </a:r>
            <a:r>
              <a:rPr lang="es-MX" dirty="0" smtClean="0"/>
              <a:t> </a:t>
            </a:r>
            <a:r>
              <a:rPr lang="es-MX" dirty="0" err="1" smtClean="0"/>
              <a:t>may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debbuger</a:t>
            </a:r>
            <a:r>
              <a:rPr lang="es-MX" dirty="0" smtClean="0"/>
              <a:t>, </a:t>
            </a:r>
            <a:r>
              <a:rPr lang="es-MX" dirty="0" err="1" smtClean="0"/>
              <a:t>emulator</a:t>
            </a:r>
            <a:r>
              <a:rPr lang="es-MX" dirty="0" smtClean="0"/>
              <a:t>, and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tools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help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development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Visual </a:t>
            </a:r>
            <a:r>
              <a:rPr lang="es-MX" dirty="0" err="1" smtClean="0"/>
              <a:t>Platforms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There</a:t>
            </a:r>
            <a:r>
              <a:rPr lang="es-MX" dirty="0" smtClean="0"/>
              <a:t> are a </a:t>
            </a:r>
            <a:r>
              <a:rPr lang="es-MX" dirty="0" err="1" smtClean="0"/>
              <a:t>wide</a:t>
            </a:r>
            <a:r>
              <a:rPr lang="es-MX" dirty="0" smtClean="0"/>
              <a:t> </a:t>
            </a:r>
            <a:r>
              <a:rPr lang="es-MX" dirty="0" err="1" smtClean="0"/>
              <a:t>variety</a:t>
            </a:r>
            <a:r>
              <a:rPr lang="es-MX" dirty="0" smtClean="0"/>
              <a:t> of </a:t>
            </a:r>
            <a:r>
              <a:rPr lang="es-MX" dirty="0" err="1" smtClean="0"/>
              <a:t>options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pick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internet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vary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supported</a:t>
            </a:r>
            <a:r>
              <a:rPr lang="es-MX" dirty="0" smtClean="0"/>
              <a:t> OS, archives </a:t>
            </a:r>
            <a:r>
              <a:rPr lang="es-MX" dirty="0" err="1" smtClean="0"/>
              <a:t>generated</a:t>
            </a:r>
            <a:r>
              <a:rPr lang="es-MX" dirty="0" smtClean="0"/>
              <a:t>, etc. </a:t>
            </a:r>
            <a:r>
              <a:rPr lang="es-MX" dirty="0" err="1" smtClean="0"/>
              <a:t>Some</a:t>
            </a:r>
            <a:r>
              <a:rPr lang="es-MX" dirty="0" smtClean="0"/>
              <a:t> of </a:t>
            </a:r>
            <a:r>
              <a:rPr lang="es-MX" dirty="0" err="1" smtClean="0"/>
              <a:t>them</a:t>
            </a:r>
            <a:r>
              <a:rPr lang="es-MX" dirty="0" smtClean="0"/>
              <a:t> are:</a:t>
            </a:r>
          </a:p>
          <a:p>
            <a:r>
              <a:rPr lang="es-MX" dirty="0" smtClean="0"/>
              <a:t>Mobile </a:t>
            </a:r>
            <a:r>
              <a:rPr lang="es-MX" dirty="0" err="1" smtClean="0"/>
              <a:t>Roadie</a:t>
            </a:r>
            <a:endParaRPr lang="es-MX" dirty="0" smtClean="0"/>
          </a:p>
          <a:p>
            <a:r>
              <a:rPr lang="es-MX" dirty="0" err="1" smtClean="0"/>
              <a:t>TheAppBuilder</a:t>
            </a:r>
            <a:endParaRPr lang="es-MX" dirty="0" smtClean="0"/>
          </a:p>
          <a:p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Barber</a:t>
            </a:r>
            <a:endParaRPr lang="es-MX" dirty="0" smtClean="0"/>
          </a:p>
          <a:p>
            <a:r>
              <a:rPr lang="es-MX" dirty="0" err="1" smtClean="0"/>
              <a:t>Appy</a:t>
            </a:r>
            <a:r>
              <a:rPr lang="es-MX" dirty="0" smtClean="0"/>
              <a:t> Pie</a:t>
            </a:r>
          </a:p>
          <a:p>
            <a:r>
              <a:rPr lang="es-MX" dirty="0" err="1" smtClean="0"/>
              <a:t>AppMachine</a:t>
            </a:r>
            <a:endParaRPr lang="es-MX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Bibliography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http://mashable.com/2013/12/03/build-mobile-apps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www.bbconsult.co.uk/Mobile-Web-Software-Development.aspx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</TotalTime>
  <Words>91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Urbano</vt:lpstr>
      <vt:lpstr>Mastery Topic 7</vt:lpstr>
      <vt:lpstr>Code Oriented Platforms</vt:lpstr>
      <vt:lpstr>Visual Platforms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Mastery Topic 7</dc:title>
  <dc:creator>Iván</dc:creator>
  <cp:lastModifiedBy>Iván</cp:lastModifiedBy>
  <cp:revision>3</cp:revision>
  <dcterms:created xsi:type="dcterms:W3CDTF">2014-05-15T23:58:01Z</dcterms:created>
  <dcterms:modified xsi:type="dcterms:W3CDTF">2014-05-16T00:19:58Z</dcterms:modified>
</cp:coreProperties>
</file>