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AD3B7-D4AF-4F01-9EC9-B780D7E3ACAA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47BC1-6C31-4774-980D-84DD62C3A65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155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r-HR" dirty="0" smtClean="0"/>
              <a:t>Dvije tablice za role</a:t>
            </a:r>
          </a:p>
          <a:p>
            <a:pPr marL="228600" indent="-228600">
              <a:buAutoNum type="arabicPeriod"/>
            </a:pPr>
            <a:r>
              <a:rPr lang="hr-HR" dirty="0" err="1" smtClean="0"/>
              <a:t>Claimovi</a:t>
            </a:r>
            <a:r>
              <a:rPr lang="hr-HR" baseline="0" dirty="0" smtClean="0"/>
              <a:t> – korisni za vanjski login – neću koristiti</a:t>
            </a:r>
          </a:p>
          <a:p>
            <a:pPr marL="228600" indent="-228600">
              <a:buAutoNum type="arabicPeriod"/>
            </a:pPr>
            <a:r>
              <a:rPr lang="hr-HR" dirty="0" err="1" smtClean="0"/>
              <a:t>User</a:t>
            </a:r>
            <a:r>
              <a:rPr lang="hr-HR" dirty="0" smtClean="0"/>
              <a:t> Login – nisam siguran – slabo dokumentirano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908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r-HR" baseline="0" dirty="0" smtClean="0"/>
              <a:t>Korisnik definira trgovinu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Trgovina može definirati stil – inače osnovni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Izbor slike – spremanje na disk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43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r-HR" dirty="0" smtClean="0"/>
              <a:t>Definicija kategorija</a:t>
            </a:r>
            <a:r>
              <a:rPr lang="hr-HR" baseline="0" dirty="0" smtClean="0"/>
              <a:t> – prikaz i pretraga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Dodavanje oglasa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Naručivanje – kreira se košarica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Dodavanje narudžbi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Samo reg. Korisnici kupuju</a:t>
            </a:r>
          </a:p>
          <a:p>
            <a:pPr marL="228600" indent="-228600">
              <a:buAutoNum type="arabicPeriod"/>
            </a:pPr>
            <a:r>
              <a:rPr lang="hr-HR" baseline="0" dirty="0" smtClean="0"/>
              <a:t>Postavljanje slika</a:t>
            </a:r>
          </a:p>
          <a:p>
            <a:pPr marL="0" indent="0">
              <a:buNone/>
            </a:pPr>
            <a:endParaRPr lang="hr-HR" dirty="0" smtClean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50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Ugl</a:t>
            </a:r>
            <a:r>
              <a:rPr lang="hr-HR" dirty="0" smtClean="0"/>
              <a:t> vezani za neki oglas</a:t>
            </a:r>
          </a:p>
          <a:p>
            <a:r>
              <a:rPr lang="hr-HR" dirty="0" smtClean="0"/>
              <a:t>Može poslati i neregistrirani</a:t>
            </a:r>
            <a:r>
              <a:rPr lang="hr-HR" baseline="0" dirty="0" smtClean="0"/>
              <a:t> korisnik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87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Izgenerirane</a:t>
            </a:r>
            <a:r>
              <a:rPr lang="hr-HR" dirty="0" smtClean="0"/>
              <a:t> tablice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7BC1-6C31-4774-980D-84DD62C3A651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211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571507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29284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7392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976668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18591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0709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490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70042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5303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44828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23062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20375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59893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7953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69237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42094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6C92-EC61-4AA9-94B8-443198583012}" type="datetimeFigureOut">
              <a:rPr lang="hr-HR" smtClean="0"/>
              <a:t>17.4.2015.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A2D196-1D7D-4D12-8D4D-3982BECB82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547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07067" y="1573262"/>
            <a:ext cx="7766936" cy="1646302"/>
          </a:xfrm>
        </p:spPr>
        <p:txBody>
          <a:bodyPr/>
          <a:lstStyle/>
          <a:p>
            <a:r>
              <a:rPr lang="pl-PL" sz="4400" dirty="0"/>
              <a:t>Web aplikacija za virtualne trgovine na internetu</a:t>
            </a:r>
            <a:endParaRPr lang="hr-HR" sz="44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07067" y="3687155"/>
            <a:ext cx="7766936" cy="1096899"/>
          </a:xfrm>
        </p:spPr>
        <p:txBody>
          <a:bodyPr>
            <a:normAutofit/>
          </a:bodyPr>
          <a:lstStyle/>
          <a:p>
            <a:r>
              <a:rPr lang="hr-HR" sz="4800" dirty="0" smtClean="0">
                <a:solidFill>
                  <a:schemeClr val="accent2">
                    <a:lumMod val="75000"/>
                  </a:schemeClr>
                </a:solidFill>
              </a:rPr>
              <a:t>Baza podataka</a:t>
            </a:r>
            <a:endParaRPr lang="hr-HR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12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Kraj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856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8030" r="3621" b="1686"/>
          <a:stretch/>
        </p:blipFill>
        <p:spPr>
          <a:xfrm>
            <a:off x="1176728" y="0"/>
            <a:ext cx="9571872" cy="67338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9270" y="353568"/>
            <a:ext cx="10746788" cy="1148080"/>
          </a:xfrm>
        </p:spPr>
        <p:txBody>
          <a:bodyPr/>
          <a:lstStyle/>
          <a:p>
            <a:pPr algn="r"/>
            <a:r>
              <a:rPr lang="hr-HR" dirty="0" smtClean="0"/>
              <a:t>Kompletni model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6069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tablica po skupinama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38103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49" y="0"/>
            <a:ext cx="9879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2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56" y="103909"/>
            <a:ext cx="9514445" cy="66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2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20782"/>
            <a:ext cx="11205658" cy="66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8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zervirano mjesto sadržaja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22" y="1111504"/>
            <a:ext cx="8654762" cy="5035003"/>
          </a:xfrm>
        </p:spPr>
      </p:pic>
    </p:spTree>
    <p:extLst>
      <p:ext uri="{BB962C8B-B14F-4D97-AF65-F5344CB8AC3E}">
        <p14:creationId xmlns:p14="http://schemas.microsoft.com/office/powerpoint/2010/main" val="3415472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3809321" cy="1826581"/>
          </a:xfrm>
        </p:spPr>
        <p:txBody>
          <a:bodyPr/>
          <a:lstStyle/>
          <a:p>
            <a:r>
              <a:rPr lang="hr-HR" dirty="0" smtClean="0"/>
              <a:t>Implementacija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803647" y="4527448"/>
            <a:ext cx="4470355" cy="860400"/>
          </a:xfrm>
        </p:spPr>
        <p:txBody>
          <a:bodyPr/>
          <a:lstStyle/>
          <a:p>
            <a:r>
              <a:rPr lang="hr-HR" dirty="0" smtClean="0"/>
              <a:t>(Zbog ASP </a:t>
            </a:r>
            <a:r>
              <a:rPr lang="hr-HR" dirty="0" err="1" smtClean="0"/>
              <a:t>Identityja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4" name="Naslov 1"/>
          <p:cNvSpPr txBox="1">
            <a:spLocks/>
          </p:cNvSpPr>
          <p:nvPr/>
        </p:nvSpPr>
        <p:spPr>
          <a:xfrm>
            <a:off x="4486656" y="2700866"/>
            <a:ext cx="3809321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 smtClean="0"/>
              <a:t>- EF </a:t>
            </a:r>
            <a:r>
              <a:rPr lang="hr-HR" dirty="0" err="1" smtClean="0"/>
              <a:t>Code</a:t>
            </a:r>
            <a:r>
              <a:rPr lang="hr-HR" dirty="0" smtClean="0"/>
              <a:t> First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8290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7" y="0"/>
            <a:ext cx="9608895" cy="6858000"/>
          </a:xfrm>
        </p:spPr>
      </p:pic>
    </p:spTree>
    <p:extLst>
      <p:ext uri="{BB962C8B-B14F-4D97-AF65-F5344CB8AC3E}">
        <p14:creationId xmlns:p14="http://schemas.microsoft.com/office/powerpoint/2010/main" val="157392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Plavo-zelena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102</Words>
  <Application>Microsoft Office PowerPoint</Application>
  <PresentationFormat>Široki zaslon</PresentationFormat>
  <Paragraphs>28</Paragraphs>
  <Slides>10</Slides>
  <Notes>5</Notes>
  <HiddenSlides>3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Faseta</vt:lpstr>
      <vt:lpstr>Web aplikacija za virtualne trgovine na internetu</vt:lpstr>
      <vt:lpstr>Kompletni model</vt:lpstr>
      <vt:lpstr>Pregled tablica po skupinama</vt:lpstr>
      <vt:lpstr>PowerPointova prezentacija</vt:lpstr>
      <vt:lpstr>PowerPointova prezentacija</vt:lpstr>
      <vt:lpstr>PowerPointova prezentacija</vt:lpstr>
      <vt:lpstr>PowerPointova prezentacija</vt:lpstr>
      <vt:lpstr>Implementacija</vt:lpstr>
      <vt:lpstr>PowerPointova prezentacija</vt:lpstr>
      <vt:lpstr>Kraj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za virtualne trgovine na internetu</dc:title>
  <dc:creator>Ivan Kovačević</dc:creator>
  <cp:lastModifiedBy>Ivan Kovačević</cp:lastModifiedBy>
  <cp:revision>41</cp:revision>
  <dcterms:created xsi:type="dcterms:W3CDTF">2015-03-27T07:52:49Z</dcterms:created>
  <dcterms:modified xsi:type="dcterms:W3CDTF">2015-04-17T08:20:26Z</dcterms:modified>
</cp:coreProperties>
</file>