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77068" autoAdjust="0"/>
  </p:normalViewPr>
  <p:slideViewPr>
    <p:cSldViewPr snapToGrid="0">
      <p:cViewPr varScale="1">
        <p:scale>
          <a:sx n="71" d="100"/>
          <a:sy n="71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AD3B7-D4AF-4F01-9EC9-B780D7E3ACAA}" type="datetimeFigureOut">
              <a:rPr lang="hr-HR" smtClean="0"/>
              <a:t>27.3.2015.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47BC1-6C31-4774-980D-84DD62C3A65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31550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47BC1-6C31-4774-980D-84DD62C3A651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07401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hr-HR" dirty="0" smtClean="0"/>
              <a:t>Dvije tablice za role</a:t>
            </a:r>
          </a:p>
          <a:p>
            <a:pPr marL="228600" indent="-228600">
              <a:buAutoNum type="arabicPeriod"/>
            </a:pPr>
            <a:r>
              <a:rPr lang="hr-HR" dirty="0" err="1" smtClean="0"/>
              <a:t>Claimovi</a:t>
            </a:r>
            <a:r>
              <a:rPr lang="hr-HR" baseline="0" dirty="0" smtClean="0"/>
              <a:t> – korisni za vanjski login – neću koristiti</a:t>
            </a:r>
          </a:p>
          <a:p>
            <a:pPr marL="228600" indent="-228600">
              <a:buAutoNum type="arabicPeriod"/>
            </a:pPr>
            <a:r>
              <a:rPr lang="hr-HR" dirty="0" err="1" smtClean="0"/>
              <a:t>User</a:t>
            </a:r>
            <a:r>
              <a:rPr lang="hr-HR" dirty="0" smtClean="0"/>
              <a:t> Login – nisam siguran – slabo dokumentirano</a:t>
            </a: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47BC1-6C31-4774-980D-84DD62C3A651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99087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hr-HR" baseline="0" dirty="0" smtClean="0"/>
              <a:t>Korisnik definira trgovinu</a:t>
            </a:r>
          </a:p>
          <a:p>
            <a:pPr marL="228600" indent="-228600">
              <a:buAutoNum type="arabicPeriod"/>
            </a:pPr>
            <a:r>
              <a:rPr lang="hr-HR" baseline="0" dirty="0" smtClean="0"/>
              <a:t>Trgovina može definirati stil – inače osnovni</a:t>
            </a:r>
          </a:p>
          <a:p>
            <a:pPr marL="228600" indent="-228600">
              <a:buAutoNum type="arabicPeriod"/>
            </a:pPr>
            <a:r>
              <a:rPr lang="hr-HR" baseline="0" dirty="0" smtClean="0"/>
              <a:t>Izbor slike – spremanje na disk</a:t>
            </a: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47BC1-6C31-4774-980D-84DD62C3A651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7437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hr-HR" dirty="0" smtClean="0"/>
              <a:t>Definicija kategorija</a:t>
            </a:r>
            <a:r>
              <a:rPr lang="hr-HR" baseline="0" dirty="0" smtClean="0"/>
              <a:t> – prikaz i pretraga</a:t>
            </a:r>
          </a:p>
          <a:p>
            <a:pPr marL="228600" indent="-228600">
              <a:buAutoNum type="arabicPeriod"/>
            </a:pPr>
            <a:r>
              <a:rPr lang="hr-HR" baseline="0" dirty="0" smtClean="0"/>
              <a:t>Dodavanje oglasa</a:t>
            </a:r>
          </a:p>
          <a:p>
            <a:pPr marL="228600" indent="-228600">
              <a:buAutoNum type="arabicPeriod"/>
            </a:pPr>
            <a:r>
              <a:rPr lang="hr-HR" baseline="0" dirty="0" smtClean="0"/>
              <a:t>Naručivanje – kreira se košarica</a:t>
            </a:r>
          </a:p>
          <a:p>
            <a:pPr marL="228600" indent="-228600">
              <a:buAutoNum type="arabicPeriod"/>
            </a:pPr>
            <a:r>
              <a:rPr lang="hr-HR" baseline="0" dirty="0" smtClean="0"/>
              <a:t>Dodavanje narudžbi</a:t>
            </a:r>
          </a:p>
          <a:p>
            <a:pPr marL="228600" indent="-228600">
              <a:buAutoNum type="arabicPeriod"/>
            </a:pPr>
            <a:r>
              <a:rPr lang="hr-HR" baseline="0" dirty="0" smtClean="0"/>
              <a:t>Samo reg. Korisnici kupuju</a:t>
            </a:r>
          </a:p>
          <a:p>
            <a:pPr marL="228600" indent="-228600">
              <a:buAutoNum type="arabicPeriod"/>
            </a:pPr>
            <a:r>
              <a:rPr lang="hr-HR" baseline="0" dirty="0" smtClean="0"/>
              <a:t>Postavljanje slika</a:t>
            </a:r>
          </a:p>
          <a:p>
            <a:pPr marL="0" indent="0">
              <a:buNone/>
            </a:pPr>
            <a:endParaRPr lang="hr-HR" dirty="0" smtClean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47BC1-6C31-4774-980D-84DD62C3A651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5508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err="1" smtClean="0"/>
              <a:t>Ugl</a:t>
            </a:r>
            <a:r>
              <a:rPr lang="hr-HR" dirty="0" smtClean="0"/>
              <a:t> vezani za neki oglas</a:t>
            </a:r>
          </a:p>
          <a:p>
            <a:r>
              <a:rPr lang="hr-HR" dirty="0" smtClean="0"/>
              <a:t>Može poslati i neregistrirani</a:t>
            </a:r>
            <a:r>
              <a:rPr lang="hr-HR" baseline="0" dirty="0" smtClean="0"/>
              <a:t> korisnik</a:t>
            </a:r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47BC1-6C31-4774-980D-84DD62C3A651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87872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err="1" smtClean="0"/>
              <a:t>Izgenerirane</a:t>
            </a:r>
            <a:r>
              <a:rPr lang="hr-HR" dirty="0" smtClean="0"/>
              <a:t> tablice</a:t>
            </a:r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47BC1-6C31-4774-980D-84DD62C3A651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02113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6C92-EC61-4AA9-94B8-443198583012}" type="datetimeFigureOut">
              <a:rPr lang="hr-HR" smtClean="0"/>
              <a:t>27.3.2015.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D196-1D7D-4D12-8D4D-3982BECB82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5571507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6C92-EC61-4AA9-94B8-443198583012}" type="datetimeFigureOut">
              <a:rPr lang="hr-HR" smtClean="0"/>
              <a:t>27.3.2015.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D196-1D7D-4D12-8D4D-3982BECB82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8292843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6C92-EC61-4AA9-94B8-443198583012}" type="datetimeFigureOut">
              <a:rPr lang="hr-HR" smtClean="0"/>
              <a:t>27.3.2015.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D196-1D7D-4D12-8D4D-3982BECB8200}" type="slidenum">
              <a:rPr lang="hr-HR" smtClean="0"/>
              <a:t>‹#›</a:t>
            </a:fld>
            <a:endParaRPr lang="hr-H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873924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6C92-EC61-4AA9-94B8-443198583012}" type="datetimeFigureOut">
              <a:rPr lang="hr-HR" smtClean="0"/>
              <a:t>27.3.2015.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D196-1D7D-4D12-8D4D-3982BECB82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0976668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 cit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6C92-EC61-4AA9-94B8-443198583012}" type="datetimeFigureOut">
              <a:rPr lang="hr-HR" smtClean="0"/>
              <a:t>27.3.2015.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D196-1D7D-4D12-8D4D-3982BECB8200}" type="slidenum">
              <a:rPr lang="hr-HR" smtClean="0"/>
              <a:t>‹#›</a:t>
            </a:fld>
            <a:endParaRPr lang="hr-H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018591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ili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6C92-EC61-4AA9-94B8-443198583012}" type="datetimeFigureOut">
              <a:rPr lang="hr-HR" smtClean="0"/>
              <a:t>27.3.2015.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D196-1D7D-4D12-8D4D-3982BECB82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207091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6C92-EC61-4AA9-94B8-443198583012}" type="datetimeFigureOut">
              <a:rPr lang="hr-HR" smtClean="0"/>
              <a:t>27.3.2015.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D196-1D7D-4D12-8D4D-3982BECB82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54908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6C92-EC61-4AA9-94B8-443198583012}" type="datetimeFigureOut">
              <a:rPr lang="hr-HR" smtClean="0"/>
              <a:t>27.3.2015.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D196-1D7D-4D12-8D4D-3982BECB82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700428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6C92-EC61-4AA9-94B8-443198583012}" type="datetimeFigureOut">
              <a:rPr lang="hr-HR" smtClean="0"/>
              <a:t>27.3.2015.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D196-1D7D-4D12-8D4D-3982BECB82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5303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6C92-EC61-4AA9-94B8-443198583012}" type="datetimeFigureOut">
              <a:rPr lang="hr-HR" smtClean="0"/>
              <a:t>27.3.2015.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D196-1D7D-4D12-8D4D-3982BECB82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44828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6C92-EC61-4AA9-94B8-443198583012}" type="datetimeFigureOut">
              <a:rPr lang="hr-HR" smtClean="0"/>
              <a:t>27.3.2015.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D196-1D7D-4D12-8D4D-3982BECB82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8230628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6C92-EC61-4AA9-94B8-443198583012}" type="datetimeFigureOut">
              <a:rPr lang="hr-HR" smtClean="0"/>
              <a:t>27.3.2015.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D196-1D7D-4D12-8D4D-3982BECB82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6203750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6C92-EC61-4AA9-94B8-443198583012}" type="datetimeFigureOut">
              <a:rPr lang="hr-HR" smtClean="0"/>
              <a:t>27.3.2015.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D196-1D7D-4D12-8D4D-3982BECB82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3598931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6C92-EC61-4AA9-94B8-443198583012}" type="datetimeFigureOut">
              <a:rPr lang="hr-HR" smtClean="0"/>
              <a:t>27.3.2015.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D196-1D7D-4D12-8D4D-3982BECB82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579536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6C92-EC61-4AA9-94B8-443198583012}" type="datetimeFigureOut">
              <a:rPr lang="hr-HR" smtClean="0"/>
              <a:t>27.3.2015.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D196-1D7D-4D12-8D4D-3982BECB82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769237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D196-1D7D-4D12-8D4D-3982BECB8200}" type="slidenum">
              <a:rPr lang="hr-HR" smtClean="0"/>
              <a:t>‹#›</a:t>
            </a:fld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6C92-EC61-4AA9-94B8-443198583012}" type="datetimeFigureOut">
              <a:rPr lang="hr-HR" smtClean="0"/>
              <a:t>27.3.2015.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4420947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B6C92-EC61-4AA9-94B8-443198583012}" type="datetimeFigureOut">
              <a:rPr lang="hr-HR" smtClean="0"/>
              <a:t>27.3.2015.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A2D196-1D7D-4D12-8D4D-3982BECB82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7547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ransition>
    <p:fad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07067" y="1573262"/>
            <a:ext cx="7766936" cy="1646302"/>
          </a:xfrm>
        </p:spPr>
        <p:txBody>
          <a:bodyPr/>
          <a:lstStyle/>
          <a:p>
            <a:r>
              <a:rPr lang="pl-PL" sz="4400" dirty="0"/>
              <a:t>Web aplikacija za virtualne trgovine na internetu</a:t>
            </a:r>
            <a:endParaRPr lang="hr-HR" sz="440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07067" y="3687155"/>
            <a:ext cx="7766936" cy="1096899"/>
          </a:xfrm>
        </p:spPr>
        <p:txBody>
          <a:bodyPr>
            <a:normAutofit/>
          </a:bodyPr>
          <a:lstStyle/>
          <a:p>
            <a:r>
              <a:rPr lang="hr-HR" sz="4800" dirty="0" smtClean="0">
                <a:solidFill>
                  <a:schemeClr val="accent2">
                    <a:lumMod val="75000"/>
                  </a:schemeClr>
                </a:solidFill>
              </a:rPr>
              <a:t>Baza podataka</a:t>
            </a:r>
            <a:endParaRPr lang="hr-HR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912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zervirano mjesto sadržaja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47" y="0"/>
            <a:ext cx="9608895" cy="6858000"/>
          </a:xfrm>
        </p:spPr>
      </p:pic>
    </p:spTree>
    <p:extLst>
      <p:ext uri="{BB962C8B-B14F-4D97-AF65-F5344CB8AC3E}">
        <p14:creationId xmlns:p14="http://schemas.microsoft.com/office/powerpoint/2010/main" val="1573925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Kraj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685638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Pregled tablica po skupinama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381036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" t="10805" r="3990" b="4645"/>
          <a:stretch/>
        </p:blipFill>
        <p:spPr>
          <a:xfrm>
            <a:off x="987552" y="0"/>
            <a:ext cx="10348506" cy="6858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589270" y="353568"/>
            <a:ext cx="10746788" cy="1148080"/>
          </a:xfrm>
        </p:spPr>
        <p:txBody>
          <a:bodyPr/>
          <a:lstStyle/>
          <a:p>
            <a:pPr algn="r"/>
            <a:r>
              <a:rPr lang="hr-HR" dirty="0" smtClean="0"/>
              <a:t>Kompletni inicijalni model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46069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" t="10805" r="44709" b="38617"/>
          <a:stretch/>
        </p:blipFill>
        <p:spPr>
          <a:xfrm>
            <a:off x="1157966" y="0"/>
            <a:ext cx="9716770" cy="6858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372534" y="365760"/>
            <a:ext cx="10279164" cy="1320800"/>
          </a:xfrm>
        </p:spPr>
        <p:txBody>
          <a:bodyPr/>
          <a:lstStyle/>
          <a:p>
            <a:pPr algn="r"/>
            <a:r>
              <a:rPr lang="hr-HR" dirty="0" smtClean="0"/>
              <a:t>ASP </a:t>
            </a:r>
            <a:r>
              <a:rPr lang="hr-HR" dirty="0" err="1" smtClean="0"/>
              <a:t>Identity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34296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549" y="0"/>
            <a:ext cx="98798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52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335958" y="353568"/>
            <a:ext cx="8596668" cy="1320800"/>
          </a:xfrm>
        </p:spPr>
        <p:txBody>
          <a:bodyPr/>
          <a:lstStyle/>
          <a:p>
            <a:r>
              <a:rPr lang="hr-HR" dirty="0" smtClean="0"/>
              <a:t>Trgovine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58" y="1187296"/>
            <a:ext cx="11486912" cy="48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123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335958" y="353568"/>
            <a:ext cx="8596668" cy="1320800"/>
          </a:xfrm>
        </p:spPr>
        <p:txBody>
          <a:bodyPr/>
          <a:lstStyle/>
          <a:p>
            <a:r>
              <a:rPr lang="hr-HR" dirty="0" smtClean="0"/>
              <a:t>Oglašavanje i naručivanje</a:t>
            </a:r>
            <a:endParaRPr lang="hr-HR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22" y="1245616"/>
            <a:ext cx="11633958" cy="510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88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zervirano mjesto sadržaja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022" y="1111504"/>
            <a:ext cx="8654762" cy="5035003"/>
          </a:xfrm>
        </p:spPr>
      </p:pic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335958" y="353568"/>
            <a:ext cx="8596668" cy="1320800"/>
          </a:xfrm>
        </p:spPr>
        <p:txBody>
          <a:bodyPr/>
          <a:lstStyle/>
          <a:p>
            <a:r>
              <a:rPr lang="hr-HR" dirty="0" smtClean="0"/>
              <a:t>Slanje upita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15472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3809321" cy="1826581"/>
          </a:xfrm>
        </p:spPr>
        <p:txBody>
          <a:bodyPr/>
          <a:lstStyle/>
          <a:p>
            <a:r>
              <a:rPr lang="hr-HR" dirty="0" smtClean="0"/>
              <a:t>Implementacija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803647" y="4527448"/>
            <a:ext cx="4470355" cy="860400"/>
          </a:xfrm>
        </p:spPr>
        <p:txBody>
          <a:bodyPr/>
          <a:lstStyle/>
          <a:p>
            <a:r>
              <a:rPr lang="hr-HR" dirty="0" smtClean="0"/>
              <a:t>(Zbog ASP </a:t>
            </a:r>
            <a:r>
              <a:rPr lang="hr-HR" dirty="0" err="1" smtClean="0"/>
              <a:t>Identityja</a:t>
            </a:r>
            <a:r>
              <a:rPr lang="hr-HR" dirty="0" smtClean="0"/>
              <a:t>)</a:t>
            </a:r>
            <a:endParaRPr lang="hr-HR" dirty="0"/>
          </a:p>
        </p:txBody>
      </p:sp>
      <p:sp>
        <p:nvSpPr>
          <p:cNvPr id="4" name="Naslov 1"/>
          <p:cNvSpPr txBox="1">
            <a:spLocks/>
          </p:cNvSpPr>
          <p:nvPr/>
        </p:nvSpPr>
        <p:spPr>
          <a:xfrm>
            <a:off x="4486656" y="2700866"/>
            <a:ext cx="3809321" cy="1826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 dirty="0" smtClean="0"/>
              <a:t>- EF </a:t>
            </a:r>
            <a:r>
              <a:rPr lang="hr-HR" dirty="0" err="1" smtClean="0"/>
              <a:t>Code</a:t>
            </a:r>
            <a:r>
              <a:rPr lang="hr-HR" dirty="0" smtClean="0"/>
              <a:t> First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882904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Faseta">
  <a:themeElements>
    <a:clrScheme name="Plavo-zelena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112</Words>
  <Application>Microsoft Office PowerPoint</Application>
  <PresentationFormat>Široki zaslon</PresentationFormat>
  <Paragraphs>33</Paragraphs>
  <Slides>11</Slides>
  <Notes>6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Faseta</vt:lpstr>
      <vt:lpstr>Web aplikacija za virtualne trgovine na internetu</vt:lpstr>
      <vt:lpstr>Pregled tablica po skupinama</vt:lpstr>
      <vt:lpstr>Kompletni inicijalni model</vt:lpstr>
      <vt:lpstr>ASP Identity</vt:lpstr>
      <vt:lpstr>PowerPointova prezentacija</vt:lpstr>
      <vt:lpstr>Trgovine</vt:lpstr>
      <vt:lpstr>Oglašavanje i naručivanje</vt:lpstr>
      <vt:lpstr>Slanje upita</vt:lpstr>
      <vt:lpstr>Implementacija</vt:lpstr>
      <vt:lpstr>PowerPointova prezentacija</vt:lpstr>
      <vt:lpstr>Kraj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aplikacija za virtualne trgovine na internetu</dc:title>
  <dc:creator>Ivan Kovačević</dc:creator>
  <cp:lastModifiedBy>Ivan Kovačević</cp:lastModifiedBy>
  <cp:revision>35</cp:revision>
  <dcterms:created xsi:type="dcterms:W3CDTF">2015-03-27T07:52:49Z</dcterms:created>
  <dcterms:modified xsi:type="dcterms:W3CDTF">2015-03-27T09:17:01Z</dcterms:modified>
</cp:coreProperties>
</file>