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61" r:id="rId3"/>
    <p:sldId id="263" r:id="rId4"/>
    <p:sldId id="269" r:id="rId5"/>
    <p:sldId id="315" r:id="rId6"/>
    <p:sldId id="319" r:id="rId7"/>
    <p:sldId id="278" r:id="rId8"/>
    <p:sldId id="314" r:id="rId9"/>
    <p:sldId id="282" r:id="rId10"/>
    <p:sldId id="316" r:id="rId11"/>
    <p:sldId id="317" r:id="rId12"/>
    <p:sldId id="318" r:id="rId13"/>
  </p:sldIdLst>
  <p:sldSz cx="9144000" cy="5143500" type="screen16x9"/>
  <p:notesSz cx="6858000" cy="9144000"/>
  <p:embeddedFontLst>
    <p:embeddedFont>
      <p:font typeface="Asap" pitchFamily="2" charset="77"/>
      <p:regular r:id="rId15"/>
      <p:bold r:id="rId16"/>
      <p:italic r:id="rId17"/>
      <p:boldItalic r:id="rId18"/>
    </p:embeddedFont>
    <p:embeddedFont>
      <p:font typeface="Libre Bodoni" panose="02070503070600000003" pitchFamily="18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3C7546-1EE5-44EA-AA38-40F8A6F123D0}">
  <a:tblStyle styleId="{CB3C7546-1EE5-44EA-AA38-40F8A6F12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44"/>
    <p:restoredTop sz="95903"/>
  </p:normalViewPr>
  <p:slideViewPr>
    <p:cSldViewPr snapToGrid="0">
      <p:cViewPr varScale="1">
        <p:scale>
          <a:sx n="31" d="100"/>
          <a:sy n="31" d="100"/>
        </p:scale>
        <p:origin x="276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e8ba8b33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e8ba8b33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45f38c9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45f38c9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45f38c9ad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45f38c9ad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45f38c9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45f38c9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9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5f38c9ad5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5f38c9ad5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45f38c9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45f38c9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01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380ff219f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380ff219f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45f38c9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45f38c9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251817" y="40069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avLst/>
            <a:gdLst/>
            <a:ahLst/>
            <a:cxnLst/>
            <a:rect l="l" t="t" r="r" b="b"/>
            <a:pathLst>
              <a:path w="7501" h="7424" extrusionOk="0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 hasCustomPrompt="1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6288692" y="2716349"/>
            <a:ext cx="2862600" cy="2462451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853096" y="3659460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5400000" flipH="1">
            <a:off x="6820742" y="-353942"/>
            <a:ext cx="1983900" cy="26772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-886654" y="3123375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3" name="Google Shape;73;p3"/>
            <p:cNvSpPr/>
            <p:nvPr/>
          </p:nvSpPr>
          <p:spPr>
            <a:xfrm>
              <a:off x="7886600" y="34855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75050" y="3307975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879125" y="3091850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33425" y="3646100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95875" y="38597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67250" y="39403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621100" y="3659925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58800" y="32007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97550" y="3464075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9050" y="385390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4" name="Google Shape;84;p3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7" name="Google Shape;87;p3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0" name="Google Shape;90;p3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466513" y="255445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 flipH="1">
            <a:off x="7959146" y="-233805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 rot="10800000">
            <a:off x="7739509" y="0"/>
            <a:ext cx="1404501" cy="1162286"/>
            <a:chOff x="763475" y="1235400"/>
            <a:chExt cx="1746675" cy="1445450"/>
          </a:xfrm>
        </p:grpSpPr>
        <p:sp>
          <p:nvSpPr>
            <p:cNvPr id="164" name="Google Shape;164;p6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 rot="10800000" flipH="1">
            <a:off x="143526" y="4668021"/>
            <a:ext cx="317912" cy="28445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 rot="10800000" flipH="1">
            <a:off x="269001" y="4264804"/>
            <a:ext cx="270181" cy="241746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 rot="10800000" flipH="1">
            <a:off x="539176" y="4668029"/>
            <a:ext cx="200931" cy="17978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74" name="Google Shape;174;p6"/>
          <p:cNvSpPr/>
          <p:nvPr/>
        </p:nvSpPr>
        <p:spPr>
          <a:xfrm rot="10800000" flipH="1">
            <a:off x="269001" y="456290"/>
            <a:ext cx="789025" cy="70598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title" idx="2" hasCustomPrompt="1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14"/>
          <p:cNvSpPr txBox="1">
            <a:spLocks noGrp="1"/>
          </p:cNvSpPr>
          <p:nvPr>
            <p:ph type="subTitle" idx="1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"/>
          <p:cNvSpPr/>
          <p:nvPr/>
        </p:nvSpPr>
        <p:spPr>
          <a:xfrm rot="5400000">
            <a:off x="73200" y="3591724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721905" y="448351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 rot="-7361883">
            <a:off x="371984" y="3074734"/>
            <a:ext cx="1004345" cy="991737"/>
            <a:chOff x="623875" y="3501825"/>
            <a:chExt cx="1129625" cy="1115550"/>
          </a:xfrm>
        </p:grpSpPr>
        <p:sp>
          <p:nvSpPr>
            <p:cNvPr id="372" name="Google Shape;372;p1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 rot="10800000" flipH="1">
            <a:off x="8466525" y="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 rot="10800000">
            <a:off x="-43625" y="71645"/>
            <a:ext cx="2101775" cy="1341250"/>
            <a:chOff x="4946725" y="3223150"/>
            <a:chExt cx="2101775" cy="1341250"/>
          </a:xfrm>
        </p:grpSpPr>
        <p:sp>
          <p:nvSpPr>
            <p:cNvPr id="385" name="Google Shape;385;p14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4"/>
          <p:cNvGrpSpPr/>
          <p:nvPr/>
        </p:nvGrpSpPr>
        <p:grpSpPr>
          <a:xfrm rot="10800000">
            <a:off x="7455525" y="4215500"/>
            <a:ext cx="1655900" cy="875425"/>
            <a:chOff x="1680550" y="2806125"/>
            <a:chExt cx="1655900" cy="875425"/>
          </a:xfrm>
        </p:grpSpPr>
        <p:sp>
          <p:nvSpPr>
            <p:cNvPr id="407" name="Google Shape;407;p1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/>
          <p:nvPr/>
        </p:nvSpPr>
        <p:spPr>
          <a:xfrm rot="5400000" flipH="1">
            <a:off x="79161" y="3571408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-7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 flipH="1">
            <a:off x="7652400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 flipH="1">
            <a:off x="6600480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3438117" flipH="1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15" name="Google Shape;415;p15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 rot="5400000" flipH="1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27" name="Google Shape;427;p15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36" name="Google Shape;436;p15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5"/>
          <p:cNvSpPr/>
          <p:nvPr/>
        </p:nvSpPr>
        <p:spPr>
          <a:xfrm rot="10800000" flipH="1">
            <a:off x="264281" y="432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rot="9039692" flipH="1">
            <a:off x="472060" y="39791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rot="-9620968" flipH="1">
            <a:off x="800871" y="4226756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1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/>
          <p:nvPr/>
        </p:nvSpPr>
        <p:spPr>
          <a:xfrm flipH="1">
            <a:off x="6288692" y="-7292"/>
            <a:ext cx="2862600" cy="2462451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rgbClr val="8A9F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 flipH="1">
            <a:off x="6853096" y="146195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-5400000">
            <a:off x="7111350" y="3138850"/>
            <a:ext cx="1650300" cy="2415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-5400000">
            <a:off x="-899989" y="861484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16"/>
          <p:cNvGrpSpPr/>
          <p:nvPr/>
        </p:nvGrpSpPr>
        <p:grpSpPr>
          <a:xfrm>
            <a:off x="158725" y="154258"/>
            <a:ext cx="985850" cy="708025"/>
            <a:chOff x="158725" y="154258"/>
            <a:chExt cx="985850" cy="708025"/>
          </a:xfrm>
        </p:grpSpPr>
        <p:sp>
          <p:nvSpPr>
            <p:cNvPr id="454" name="Google Shape;454;p16"/>
            <p:cNvSpPr/>
            <p:nvPr/>
          </p:nvSpPr>
          <p:spPr>
            <a:xfrm rot="10800000" flipH="1">
              <a:off x="747775" y="490833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rot="10800000" flipH="1">
              <a:off x="957050" y="280983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 rot="10800000" flipH="1">
              <a:off x="628425" y="154258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 rot="10800000" flipH="1">
              <a:off x="482275" y="472183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 rot="10800000" flipH="1">
              <a:off x="158725" y="681908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 rot="10800000" flipH="1">
              <a:off x="260225" y="311933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 rot="-1787720" flipH="1">
            <a:off x="6772464" y="629542"/>
            <a:ext cx="1736238" cy="814119"/>
            <a:chOff x="503325" y="3713675"/>
            <a:chExt cx="1736250" cy="814125"/>
          </a:xfrm>
        </p:grpSpPr>
        <p:sp>
          <p:nvSpPr>
            <p:cNvPr id="461" name="Google Shape;461;p16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16"/>
          <p:cNvGrpSpPr/>
          <p:nvPr/>
        </p:nvGrpSpPr>
        <p:grpSpPr>
          <a:xfrm rot="10800000">
            <a:off x="-20619" y="3982492"/>
            <a:ext cx="1863224" cy="1189018"/>
            <a:chOff x="4946725" y="3223150"/>
            <a:chExt cx="2101775" cy="1341250"/>
          </a:xfrm>
        </p:grpSpPr>
        <p:sp>
          <p:nvSpPr>
            <p:cNvPr id="464" name="Google Shape;464;p16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6"/>
          <p:cNvGrpSpPr/>
          <p:nvPr/>
        </p:nvGrpSpPr>
        <p:grpSpPr>
          <a:xfrm flipH="1">
            <a:off x="7390025" y="3698050"/>
            <a:ext cx="1746675" cy="1445450"/>
            <a:chOff x="763475" y="1235400"/>
            <a:chExt cx="1746675" cy="1445450"/>
          </a:xfrm>
        </p:grpSpPr>
        <p:sp>
          <p:nvSpPr>
            <p:cNvPr id="486" name="Google Shape;486;p16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6"/>
          <p:cNvSpPr txBox="1">
            <a:spLocks noGrp="1"/>
          </p:cNvSpPr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16"/>
          <p:cNvSpPr txBox="1">
            <a:spLocks noGrp="1"/>
          </p:cNvSpPr>
          <p:nvPr>
            <p:ph type="title" idx="2" hasCustomPrompt="1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6"/>
          <p:cNvSpPr txBox="1">
            <a:spLocks noGrp="1"/>
          </p:cNvSpPr>
          <p:nvPr>
            <p:ph type="subTitle" idx="1"/>
          </p:nvPr>
        </p:nvSpPr>
        <p:spPr>
          <a:xfrm>
            <a:off x="1075750" y="3308352"/>
            <a:ext cx="45969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avLst/>
            <a:gdLst/>
            <a:ahLst/>
            <a:cxnLst/>
            <a:rect l="l" t="t" r="r" b="b"/>
            <a:pathLst>
              <a:path w="39946" h="56010" extrusionOk="0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avLst/>
            <a:gdLst/>
            <a:ahLst/>
            <a:cxnLst/>
            <a:rect l="l" t="t" r="r" b="b"/>
            <a:pathLst>
              <a:path w="70962" h="55901" extrusionOk="0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avLst/>
            <a:gdLst/>
            <a:ahLst/>
            <a:cxnLst/>
            <a:rect l="l" t="t" r="r" b="b"/>
            <a:pathLst>
              <a:path w="92488" h="28017" extrusionOk="0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 rot="10800000" flipH="1">
            <a:off x="158864" y="3942990"/>
            <a:ext cx="849685" cy="7602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 rot="10800000" flipH="1">
            <a:off x="7869801" y="253390"/>
            <a:ext cx="865891" cy="7747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9"/>
          <p:cNvSpPr/>
          <p:nvPr/>
        </p:nvSpPr>
        <p:spPr>
          <a:xfrm rot="10800000" flipH="1">
            <a:off x="8660925" y="532302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9"/>
          <p:cNvSpPr/>
          <p:nvPr/>
        </p:nvSpPr>
        <p:spPr>
          <a:xfrm rot="10800000" flipH="1">
            <a:off x="450625" y="4229974"/>
            <a:ext cx="234759" cy="21005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9"/>
          <p:cNvSpPr/>
          <p:nvPr/>
        </p:nvSpPr>
        <p:spPr>
          <a:xfrm rot="10800000" flipH="1">
            <a:off x="8127200" y="424321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9"/>
          <p:cNvSpPr/>
          <p:nvPr/>
        </p:nvSpPr>
        <p:spPr>
          <a:xfrm rot="10800000" flipH="1">
            <a:off x="8127198" y="4323608"/>
            <a:ext cx="384417" cy="344038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9"/>
          <p:cNvSpPr/>
          <p:nvPr/>
        </p:nvSpPr>
        <p:spPr>
          <a:xfrm rot="10800000" flipH="1">
            <a:off x="8565800" y="832165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/>
          <p:nvPr/>
        </p:nvSpPr>
        <p:spPr>
          <a:xfrm rot="10800000" flipH="1">
            <a:off x="353249" y="4622561"/>
            <a:ext cx="310297" cy="27763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1" r:id="rId6"/>
    <p:sldLayoutId id="2147483662" r:id="rId7"/>
    <p:sldLayoutId id="2147483684" r:id="rId8"/>
    <p:sldLayoutId id="214748368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Иван Илиев, ЧПГДН </a:t>
            </a:r>
            <a:r>
              <a:rPr lang="bg-BG" dirty="0" err="1"/>
              <a:t>Софтуни</a:t>
            </a:r>
            <a:r>
              <a:rPr lang="bg-BG" dirty="0"/>
              <a:t> Светлина</a:t>
            </a:r>
            <a:endParaRPr dirty="0"/>
          </a:p>
        </p:txBody>
      </p:sp>
      <p:sp>
        <p:nvSpPr>
          <p:cNvPr id="1035" name="Google Shape;1035;p43"/>
          <p:cNvSpPr txBox="1">
            <a:spLocks noGrp="1"/>
          </p:cNvSpPr>
          <p:nvPr>
            <p:ph type="title"/>
          </p:nvPr>
        </p:nvSpPr>
        <p:spPr>
          <a:xfrm>
            <a:off x="2423640" y="1809443"/>
            <a:ext cx="6228600" cy="1022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accent1"/>
                </a:solidFill>
              </a:rPr>
              <a:t>Flowers At Home</a:t>
            </a:r>
            <a:br>
              <a:rPr lang="en-US" sz="4500" b="1" dirty="0">
                <a:solidFill>
                  <a:schemeClr val="accent1"/>
                </a:solidFill>
              </a:rPr>
            </a:br>
            <a:r>
              <a:rPr lang="bg-BG" sz="4500" b="1" dirty="0">
                <a:solidFill>
                  <a:schemeClr val="accent1"/>
                </a:solidFill>
              </a:rPr>
              <a:t>Цветята </a:t>
            </a:r>
            <a:r>
              <a:rPr lang="en-US" sz="4500" b="1" dirty="0">
                <a:solidFill>
                  <a:schemeClr val="accent1"/>
                </a:solidFill>
              </a:rPr>
              <a:t> </a:t>
            </a:r>
            <a:r>
              <a:rPr lang="bg-BG" sz="4500" b="1" dirty="0">
                <a:solidFill>
                  <a:schemeClr val="accent1"/>
                </a:solidFill>
              </a:rPr>
              <a:t>вкъщи</a:t>
            </a:r>
            <a:endParaRPr sz="4500" dirty="0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8B7B5-A860-D7E2-9D30-A2B3CD45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40" y="1733857"/>
            <a:ext cx="14986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0"/>
          <p:cNvSpPr/>
          <p:nvPr/>
        </p:nvSpPr>
        <p:spPr>
          <a:xfrm rot="10800000" flipH="1">
            <a:off x="211900" y="1205598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0"/>
          <p:cNvSpPr/>
          <p:nvPr/>
        </p:nvSpPr>
        <p:spPr>
          <a:xfrm rot="10800000" flipH="1">
            <a:off x="6528475" y="157683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0"/>
          <p:cNvSpPr/>
          <p:nvPr/>
        </p:nvSpPr>
        <p:spPr>
          <a:xfrm rot="10800000" flipH="1">
            <a:off x="211900" y="2356589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"/>
          <p:cNvSpPr/>
          <p:nvPr/>
        </p:nvSpPr>
        <p:spPr>
          <a:xfrm rot="10800000" flipH="1">
            <a:off x="211900" y="3457664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F6043-1355-3993-6A6A-2C298A7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1" y="562129"/>
            <a:ext cx="504286" cy="538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B3AE2A-6A37-BEE5-6B49-528FFF07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Бъдещо развитие</a:t>
            </a:r>
            <a:endParaRPr lang="en-BG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298BB640-EFC3-C001-1F80-2194CF012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59" y="2997053"/>
            <a:ext cx="2381250" cy="2381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729585-285F-0BB0-97EB-37E4DF21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56589"/>
            <a:ext cx="3305337" cy="9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4things (THE OPEN, BI-DIRECTIONAL and SECURE IoT PLATFORM) · GitHub">
            <a:extLst>
              <a:ext uri="{FF2B5EF4-FFF2-40B4-BE49-F238E27FC236}">
                <a16:creationId xmlns:a16="http://schemas.microsoft.com/office/drawing/2014/main" id="{7ACEBD3D-3582-C138-5164-1D027E35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35" y="2232643"/>
            <a:ext cx="1191290" cy="11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29837-87CD-FF6C-761B-B05CBC62E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281" y="2052914"/>
            <a:ext cx="2979302" cy="1444007"/>
          </a:xfrm>
          <a:prstGeom prst="rect">
            <a:avLst/>
          </a:prstGeom>
        </p:spPr>
      </p:pic>
      <p:pic>
        <p:nvPicPr>
          <p:cNvPr id="7" name="Picture 6" descr="A picture containing remote&#10;&#10;Description automatically generated">
            <a:extLst>
              <a:ext uri="{FF2B5EF4-FFF2-40B4-BE49-F238E27FC236}">
                <a16:creationId xmlns:a16="http://schemas.microsoft.com/office/drawing/2014/main" id="{C0803B52-7FD8-5B7F-42B5-56AAB72BD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06" y="3590488"/>
            <a:ext cx="3688793" cy="16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EA9DE-97E5-CB85-9766-4CF6488BA23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98922" y="1976066"/>
            <a:ext cx="5677785" cy="1351925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67931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EA9DE-97E5-CB85-9766-4CF6488BA23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98922" y="1976066"/>
            <a:ext cx="5677785" cy="1351925"/>
          </a:xfrm>
        </p:spPr>
        <p:txBody>
          <a:bodyPr/>
          <a:lstStyle/>
          <a:p>
            <a:r>
              <a:rPr lang="bg-BG" dirty="0"/>
              <a:t>Въпроси?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5746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8"/>
          <p:cNvSpPr/>
          <p:nvPr/>
        </p:nvSpPr>
        <p:spPr>
          <a:xfrm>
            <a:off x="1490695" y="1438987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8"/>
          <p:cNvSpPr txBox="1">
            <a:spLocks noGrp="1"/>
          </p:cNvSpPr>
          <p:nvPr>
            <p:ph type="subTitle" idx="1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Описание, цел, идея</a:t>
            </a:r>
            <a:endParaRPr dirty="0"/>
          </a:p>
        </p:txBody>
      </p:sp>
      <p:sp>
        <p:nvSpPr>
          <p:cNvPr id="1093" name="Google Shape;1093;p48"/>
          <p:cNvSpPr txBox="1">
            <a:spLocks noGrp="1"/>
          </p:cNvSpPr>
          <p:nvPr>
            <p:ph type="title" idx="2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1"/>
                </a:solidFill>
              </a:rPr>
              <a:t>Същност</a:t>
            </a:r>
            <a:endParaRPr dirty="0"/>
          </a:p>
        </p:txBody>
      </p:sp>
      <p:sp>
        <p:nvSpPr>
          <p:cNvPr id="1094" name="Google Shape;1094;p48"/>
          <p:cNvSpPr txBox="1">
            <a:spLocks noGrp="1"/>
          </p:cNvSpPr>
          <p:nvPr>
            <p:ph type="title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5" name="Google Shape;1095;p48"/>
          <p:cNvSpPr/>
          <p:nvPr/>
        </p:nvSpPr>
        <p:spPr>
          <a:xfrm>
            <a:off x="6408725" y="1353013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8"/>
          <p:cNvSpPr/>
          <p:nvPr/>
        </p:nvSpPr>
        <p:spPr>
          <a:xfrm rot="1760258">
            <a:off x="7305762" y="1881368"/>
            <a:ext cx="413469" cy="304274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CAA84D8-F1ED-5F3C-41EF-2EC226E61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89" y="2128659"/>
            <a:ext cx="1372462" cy="2974482"/>
          </a:xfrm>
          <a:prstGeom prst="rect">
            <a:avLst/>
          </a:prstGeom>
        </p:spPr>
      </p:pic>
      <p:sp>
        <p:nvSpPr>
          <p:cNvPr id="1107" name="Google Shape;110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1"/>
                </a:solidFill>
              </a:rPr>
              <a:t>Същност</a:t>
            </a:r>
            <a:endParaRPr dirty="0"/>
          </a:p>
        </p:txBody>
      </p:sp>
      <p:pic>
        <p:nvPicPr>
          <p:cNvPr id="5" name="Picture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E7EA456E-7888-7E4F-B774-E8079441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983" y="237945"/>
            <a:ext cx="1372461" cy="2974481"/>
          </a:xfrm>
          <a:prstGeom prst="rect">
            <a:avLst/>
          </a:prstGeom>
        </p:spPr>
      </p:pic>
      <p:sp>
        <p:nvSpPr>
          <p:cNvPr id="1108" name="Google Shape;1108;p50"/>
          <p:cNvSpPr txBox="1">
            <a:spLocks noGrp="1"/>
          </p:cNvSpPr>
          <p:nvPr>
            <p:ph type="title" idx="4294967295"/>
          </p:nvPr>
        </p:nvSpPr>
        <p:spPr>
          <a:xfrm>
            <a:off x="2093151" y="1183484"/>
            <a:ext cx="21054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Описание</a:t>
            </a:r>
            <a:endParaRPr sz="2000" dirty="0"/>
          </a:p>
        </p:txBody>
      </p:sp>
      <p:sp>
        <p:nvSpPr>
          <p:cNvPr id="1109" name="Google Shape;1109;p50"/>
          <p:cNvSpPr txBox="1">
            <a:spLocks noGrp="1"/>
          </p:cNvSpPr>
          <p:nvPr>
            <p:ph type="subTitle" idx="4294967295"/>
          </p:nvPr>
        </p:nvSpPr>
        <p:spPr>
          <a:xfrm>
            <a:off x="2093150" y="1598324"/>
            <a:ext cx="3244393" cy="6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Устройство за проследяване на състоянието на дадено растение</a:t>
            </a:r>
            <a:endParaRPr sz="1600" dirty="0"/>
          </a:p>
        </p:txBody>
      </p:sp>
      <p:sp>
        <p:nvSpPr>
          <p:cNvPr id="1110" name="Google Shape;1110;p50"/>
          <p:cNvSpPr txBox="1">
            <a:spLocks noGrp="1"/>
          </p:cNvSpPr>
          <p:nvPr>
            <p:ph type="title" idx="4294967295"/>
          </p:nvPr>
        </p:nvSpPr>
        <p:spPr>
          <a:xfrm>
            <a:off x="2093151" y="2334900"/>
            <a:ext cx="21054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Цел</a:t>
            </a:r>
            <a:endParaRPr sz="2000" dirty="0"/>
          </a:p>
        </p:txBody>
      </p:sp>
      <p:sp>
        <p:nvSpPr>
          <p:cNvPr id="1111" name="Google Shape;1111;p50"/>
          <p:cNvSpPr txBox="1">
            <a:spLocks noGrp="1"/>
          </p:cNvSpPr>
          <p:nvPr>
            <p:ph type="subTitle" idx="4294967295"/>
          </p:nvPr>
        </p:nvSpPr>
        <p:spPr>
          <a:xfrm>
            <a:off x="2093150" y="2749742"/>
            <a:ext cx="3570849" cy="6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Да направи грижата за цветя вкъщи по-лесна и да ги популяризира</a:t>
            </a:r>
            <a:endParaRPr sz="1600" dirty="0"/>
          </a:p>
        </p:txBody>
      </p:sp>
      <p:sp>
        <p:nvSpPr>
          <p:cNvPr id="1112" name="Google Shape;1112;p50"/>
          <p:cNvSpPr txBox="1">
            <a:spLocks noGrp="1"/>
          </p:cNvSpPr>
          <p:nvPr>
            <p:ph type="title" idx="4294967295"/>
          </p:nvPr>
        </p:nvSpPr>
        <p:spPr>
          <a:xfrm>
            <a:off x="2093151" y="3486325"/>
            <a:ext cx="21054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Идея</a:t>
            </a:r>
            <a:endParaRPr sz="2000" dirty="0"/>
          </a:p>
        </p:txBody>
      </p:sp>
      <p:sp>
        <p:nvSpPr>
          <p:cNvPr id="1113" name="Google Shape;1113;p50"/>
          <p:cNvSpPr txBox="1">
            <a:spLocks noGrp="1"/>
          </p:cNvSpPr>
          <p:nvPr>
            <p:ph type="subTitle" idx="4294967295"/>
          </p:nvPr>
        </p:nvSpPr>
        <p:spPr>
          <a:xfrm>
            <a:off x="2093151" y="3901189"/>
            <a:ext cx="2105400" cy="6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Цветята вкъщи</a:t>
            </a:r>
            <a:endParaRPr sz="1600" dirty="0"/>
          </a:p>
        </p:txBody>
      </p:sp>
      <p:sp>
        <p:nvSpPr>
          <p:cNvPr id="1114" name="Google Shape;1114;p50"/>
          <p:cNvSpPr/>
          <p:nvPr/>
        </p:nvSpPr>
        <p:spPr>
          <a:xfrm rot="10800000" flipH="1">
            <a:off x="211900" y="1205598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0"/>
          <p:cNvSpPr/>
          <p:nvPr/>
        </p:nvSpPr>
        <p:spPr>
          <a:xfrm rot="10800000" flipH="1">
            <a:off x="6528475" y="157683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0"/>
          <p:cNvSpPr/>
          <p:nvPr/>
        </p:nvSpPr>
        <p:spPr>
          <a:xfrm rot="10800000" flipH="1">
            <a:off x="211900" y="2356589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"/>
          <p:cNvSpPr/>
          <p:nvPr/>
        </p:nvSpPr>
        <p:spPr>
          <a:xfrm rot="10800000" flipH="1">
            <a:off x="211900" y="3457664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50"/>
          <p:cNvSpPr/>
          <p:nvPr/>
        </p:nvSpPr>
        <p:spPr>
          <a:xfrm>
            <a:off x="1187561" y="131308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50"/>
          <p:cNvSpPr txBox="1">
            <a:spLocks noGrp="1"/>
          </p:cNvSpPr>
          <p:nvPr>
            <p:ph type="title" idx="4294967295"/>
          </p:nvPr>
        </p:nvSpPr>
        <p:spPr>
          <a:xfrm>
            <a:off x="1230399" y="1511688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1.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121" name="Google Shape;1121;p50"/>
          <p:cNvSpPr/>
          <p:nvPr/>
        </p:nvSpPr>
        <p:spPr>
          <a:xfrm>
            <a:off x="1187561" y="2464500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0"/>
          <p:cNvSpPr txBox="1">
            <a:spLocks noGrp="1"/>
          </p:cNvSpPr>
          <p:nvPr>
            <p:ph type="title" idx="4294967295"/>
          </p:nvPr>
        </p:nvSpPr>
        <p:spPr>
          <a:xfrm>
            <a:off x="1230399" y="266310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</a:t>
            </a:r>
            <a:endParaRPr sz="2000" dirty="0"/>
          </a:p>
        </p:txBody>
      </p:sp>
      <p:sp>
        <p:nvSpPr>
          <p:cNvPr id="1123" name="Google Shape;1123;p50"/>
          <p:cNvSpPr/>
          <p:nvPr/>
        </p:nvSpPr>
        <p:spPr>
          <a:xfrm>
            <a:off x="1187561" y="3615900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0"/>
          <p:cNvSpPr txBox="1">
            <a:spLocks noGrp="1"/>
          </p:cNvSpPr>
          <p:nvPr>
            <p:ph type="title" idx="4294967295"/>
          </p:nvPr>
        </p:nvSpPr>
        <p:spPr>
          <a:xfrm>
            <a:off x="1230399" y="381450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F6043-1355-3993-6A6A-2C298A72E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01" y="545764"/>
            <a:ext cx="504286" cy="538475"/>
          </a:xfrm>
          <a:prstGeom prst="rect">
            <a:avLst/>
          </a:prstGeom>
        </p:spPr>
      </p:pic>
      <p:pic>
        <p:nvPicPr>
          <p:cNvPr id="10" name="Picture 9" descr="A picture containing plant, tree&#10;&#10;Description automatically generated">
            <a:extLst>
              <a:ext uri="{FF2B5EF4-FFF2-40B4-BE49-F238E27FC236}">
                <a16:creationId xmlns:a16="http://schemas.microsoft.com/office/drawing/2014/main" id="{A94A20CB-A059-F22A-D698-B979A2D2E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284486" y="2848068"/>
            <a:ext cx="2480398" cy="1860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6"/>
          <p:cNvSpPr/>
          <p:nvPr/>
        </p:nvSpPr>
        <p:spPr>
          <a:xfrm>
            <a:off x="6244238" y="1056012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56"/>
          <p:cNvSpPr txBox="1">
            <a:spLocks noGrp="1"/>
          </p:cNvSpPr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>
                <a:solidFill>
                  <a:schemeClr val="accent1"/>
                </a:solidFill>
              </a:rPr>
              <a:t>Как се използва?</a:t>
            </a:r>
            <a:endParaRPr dirty="0"/>
          </a:p>
        </p:txBody>
      </p:sp>
      <p:sp>
        <p:nvSpPr>
          <p:cNvPr id="1233" name="Google Shape;1233;p56"/>
          <p:cNvSpPr txBox="1">
            <a:spLocks noGrp="1"/>
          </p:cNvSpPr>
          <p:nvPr>
            <p:ph type="title" idx="2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34" name="Google Shape;1234;p56"/>
          <p:cNvSpPr txBox="1">
            <a:spLocks noGrp="1"/>
          </p:cNvSpPr>
          <p:nvPr>
            <p:ph type="subTitle" idx="1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dirty="0"/>
              <a:t>Начин и място на приложение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1D61B-E8AE-7504-2529-D71FF8344443}"/>
              </a:ext>
            </a:extLst>
          </p:cNvPr>
          <p:cNvSpPr txBox="1"/>
          <p:nvPr/>
        </p:nvSpPr>
        <p:spPr>
          <a:xfrm>
            <a:off x="1339702" y="7017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1"/>
                </a:solidFill>
              </a:rPr>
              <a:t>Как се използва?</a:t>
            </a:r>
            <a:endParaRPr dirty="0"/>
          </a:p>
        </p:txBody>
      </p:sp>
      <p:sp>
        <p:nvSpPr>
          <p:cNvPr id="1108" name="Google Shape;1108;p50"/>
          <p:cNvSpPr txBox="1">
            <a:spLocks noGrp="1"/>
          </p:cNvSpPr>
          <p:nvPr>
            <p:ph type="title" idx="4294967295"/>
          </p:nvPr>
        </p:nvSpPr>
        <p:spPr>
          <a:xfrm>
            <a:off x="924087" y="1367024"/>
            <a:ext cx="3043392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/>
              <a:t>Начин на употреба</a:t>
            </a:r>
            <a:endParaRPr sz="2000" b="1" dirty="0"/>
          </a:p>
        </p:txBody>
      </p:sp>
      <p:sp>
        <p:nvSpPr>
          <p:cNvPr id="1109" name="Google Shape;1109;p50"/>
          <p:cNvSpPr txBox="1">
            <a:spLocks noGrp="1"/>
          </p:cNvSpPr>
          <p:nvPr>
            <p:ph type="subTitle" idx="4294967295"/>
          </p:nvPr>
        </p:nvSpPr>
        <p:spPr>
          <a:xfrm>
            <a:off x="924087" y="1847423"/>
            <a:ext cx="3244393" cy="146645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sz="1600" dirty="0"/>
              <a:t>Пускане на устройството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sz="1600" dirty="0"/>
              <a:t>Свързване към мрежата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sz="1600" dirty="0"/>
              <a:t>Получаване на </a:t>
            </a:r>
            <a:r>
              <a:rPr lang="en-US" sz="1600" dirty="0"/>
              <a:t>IP</a:t>
            </a:r>
            <a:r>
              <a:rPr lang="bg-BG" sz="1600" dirty="0"/>
              <a:t> адрес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sz="1600" dirty="0"/>
              <a:t>Достъпване до уеб приложението</a:t>
            </a:r>
            <a:endParaRPr sz="1600" dirty="0"/>
          </a:p>
        </p:txBody>
      </p:sp>
      <p:sp>
        <p:nvSpPr>
          <p:cNvPr id="1114" name="Google Shape;1114;p50"/>
          <p:cNvSpPr/>
          <p:nvPr/>
        </p:nvSpPr>
        <p:spPr>
          <a:xfrm rot="10800000" flipH="1">
            <a:off x="211900" y="1205598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0"/>
          <p:cNvSpPr/>
          <p:nvPr/>
        </p:nvSpPr>
        <p:spPr>
          <a:xfrm rot="10800000" flipH="1">
            <a:off x="6528475" y="157683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0"/>
          <p:cNvSpPr/>
          <p:nvPr/>
        </p:nvSpPr>
        <p:spPr>
          <a:xfrm rot="10800000" flipH="1">
            <a:off x="211900" y="2356589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"/>
          <p:cNvSpPr/>
          <p:nvPr/>
        </p:nvSpPr>
        <p:spPr>
          <a:xfrm rot="10800000" flipH="1">
            <a:off x="211900" y="3457664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F6043-1355-3993-6A6A-2C298A7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1" y="562129"/>
            <a:ext cx="504286" cy="53847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1FEE5B-0257-564A-AD33-48CDA57D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10" y="1205598"/>
            <a:ext cx="1593740" cy="345404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7B33E17-CD55-C23C-F148-5212BD26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409" y="1205598"/>
            <a:ext cx="1593740" cy="345404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4C95EB7-5D10-E286-CF31-94CB6963A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408" y="1205597"/>
            <a:ext cx="1593740" cy="3454049"/>
          </a:xfrm>
          <a:prstGeom prst="rect">
            <a:avLst/>
          </a:prstGeom>
        </p:spPr>
      </p:pic>
      <p:pic>
        <p:nvPicPr>
          <p:cNvPr id="14" name="Picture 13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A82F0AFC-61DA-F0A9-ACF2-17481C97F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593" y="1165627"/>
            <a:ext cx="1593740" cy="34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2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" grpId="0"/>
      <p:bldP spid="11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EA9DE-97E5-CB85-9766-4CF6488BA23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98922" y="1976066"/>
            <a:ext cx="5677785" cy="1351925"/>
          </a:xfrm>
        </p:spPr>
        <p:txBody>
          <a:bodyPr/>
          <a:lstStyle/>
          <a:p>
            <a:r>
              <a:rPr lang="bg-BG" dirty="0"/>
              <a:t>Демонстрация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0520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65"/>
          <p:cNvSpPr/>
          <p:nvPr/>
        </p:nvSpPr>
        <p:spPr>
          <a:xfrm>
            <a:off x="3924807" y="1311462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65"/>
          <p:cNvSpPr txBox="1">
            <a:spLocks noGrp="1"/>
          </p:cNvSpPr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1"/>
                </a:solidFill>
              </a:rPr>
              <a:t>Как работи?</a:t>
            </a:r>
            <a:endParaRPr dirty="0"/>
          </a:p>
        </p:txBody>
      </p:sp>
      <p:sp>
        <p:nvSpPr>
          <p:cNvPr id="1473" name="Google Shape;1473;p65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65"/>
          <p:cNvSpPr txBox="1">
            <a:spLocks noGrp="1"/>
          </p:cNvSpPr>
          <p:nvPr>
            <p:ph type="subTitle" idx="1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 и начин на работа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1"/>
                </a:solidFill>
              </a:rPr>
              <a:t>Как работи?</a:t>
            </a:r>
            <a:endParaRPr dirty="0"/>
          </a:p>
        </p:txBody>
      </p:sp>
      <p:sp>
        <p:nvSpPr>
          <p:cNvPr id="1114" name="Google Shape;1114;p50"/>
          <p:cNvSpPr/>
          <p:nvPr/>
        </p:nvSpPr>
        <p:spPr>
          <a:xfrm rot="10800000" flipH="1">
            <a:off x="211900" y="1205598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0"/>
          <p:cNvSpPr/>
          <p:nvPr/>
        </p:nvSpPr>
        <p:spPr>
          <a:xfrm rot="10800000" flipH="1">
            <a:off x="6528475" y="157683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0"/>
          <p:cNvSpPr/>
          <p:nvPr/>
        </p:nvSpPr>
        <p:spPr>
          <a:xfrm rot="10800000" flipH="1">
            <a:off x="211900" y="2356589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"/>
          <p:cNvSpPr/>
          <p:nvPr/>
        </p:nvSpPr>
        <p:spPr>
          <a:xfrm rot="10800000" flipH="1">
            <a:off x="211900" y="3457664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F6043-1355-3993-6A6A-2C298A7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1" y="535109"/>
            <a:ext cx="504286" cy="538475"/>
          </a:xfrm>
          <a:prstGeom prst="rect">
            <a:avLst/>
          </a:prstGeom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D7600A6-9330-0077-022C-8EF779B2BAE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399660" y="3972323"/>
            <a:ext cx="1853043" cy="734555"/>
          </a:xfrm>
          <a:prstGeom prst="curvedConnector4">
            <a:avLst>
              <a:gd name="adj1" fmla="val 26070"/>
              <a:gd name="adj2" fmla="val 13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744A93E-2EEE-CE77-E8A0-D3F6FF82FD27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5381870" y="3577711"/>
            <a:ext cx="6350" cy="22646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4F3194-04D8-AEC6-C649-00D392A8D6E2}"/>
              </a:ext>
            </a:extLst>
          </p:cNvPr>
          <p:cNvGrpSpPr/>
          <p:nvPr/>
        </p:nvGrpSpPr>
        <p:grpSpPr>
          <a:xfrm>
            <a:off x="6438053" y="3823416"/>
            <a:ext cx="1249060" cy="1320084"/>
            <a:chOff x="4491225" y="2354935"/>
            <a:chExt cx="1249060" cy="1320084"/>
          </a:xfrm>
        </p:grpSpPr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087B2-6154-461E-77BD-FA0E099B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2725" y="2354935"/>
              <a:ext cx="1066060" cy="10660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D297B-F68C-CFA4-A7F2-8D16167EEB04}"/>
                </a:ext>
              </a:extLst>
            </p:cNvPr>
            <p:cNvSpPr txBox="1"/>
            <p:nvPr/>
          </p:nvSpPr>
          <p:spPr>
            <a:xfrm>
              <a:off x="4491225" y="3367242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G" dirty="0"/>
                <a:t>IP:10.0.1.163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4DA2EE-8A16-DBDA-CC81-0E324177D4CE}"/>
              </a:ext>
            </a:extLst>
          </p:cNvPr>
          <p:cNvGrpSpPr/>
          <p:nvPr/>
        </p:nvGrpSpPr>
        <p:grpSpPr>
          <a:xfrm>
            <a:off x="4629132" y="1339966"/>
            <a:ext cx="1699044" cy="1703171"/>
            <a:chOff x="7012659" y="2733611"/>
            <a:chExt cx="1699044" cy="1703171"/>
          </a:xfrm>
        </p:grpSpPr>
        <p:pic>
          <p:nvPicPr>
            <p:cNvPr id="29" name="Picture 28" descr="Chart, line chart&#10;&#10;Description automatically generated">
              <a:extLst>
                <a:ext uri="{FF2B5EF4-FFF2-40B4-BE49-F238E27FC236}">
                  <a16:creationId xmlns:a16="http://schemas.microsoft.com/office/drawing/2014/main" id="{046C06FB-07FA-2D2E-562E-6DEBA680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1680" y="2803896"/>
              <a:ext cx="721002" cy="1562599"/>
            </a:xfrm>
            <a:prstGeom prst="rect">
              <a:avLst/>
            </a:prstGeom>
          </p:spPr>
        </p:pic>
        <p:pic>
          <p:nvPicPr>
            <p:cNvPr id="28" name="Picture 4" descr="Phone Frame PNG Free Images with Transparent Background - (353 Free  Downloads)">
              <a:extLst>
                <a:ext uri="{FF2B5EF4-FFF2-40B4-BE49-F238E27FC236}">
                  <a16:creationId xmlns:a16="http://schemas.microsoft.com/office/drawing/2014/main" id="{686B0BE3-AC6D-E87F-F6AC-BAD6AB98A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659" y="2733611"/>
              <a:ext cx="1699044" cy="1703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3460A90-5DB8-B3CF-334B-B833BF2F23A6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rot="16200000" flipV="1">
            <a:off x="5880480" y="2641312"/>
            <a:ext cx="780279" cy="1583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993804-2C6F-C0DD-932D-6CE8FD42ECC0}"/>
              </a:ext>
            </a:extLst>
          </p:cNvPr>
          <p:cNvGrpSpPr/>
          <p:nvPr/>
        </p:nvGrpSpPr>
        <p:grpSpPr>
          <a:xfrm>
            <a:off x="3365850" y="3003707"/>
            <a:ext cx="1773706" cy="1703171"/>
            <a:chOff x="2863851" y="2208317"/>
            <a:chExt cx="1773706" cy="1657061"/>
          </a:xfrm>
        </p:grpSpPr>
        <p:pic>
          <p:nvPicPr>
            <p:cNvPr id="45" name="Picture 4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018EF2B-4405-7D25-DBF6-6518B5516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6705" y="2282453"/>
              <a:ext cx="760428" cy="1513371"/>
            </a:xfrm>
            <a:prstGeom prst="rect">
              <a:avLst/>
            </a:prstGeom>
          </p:spPr>
        </p:pic>
        <p:pic>
          <p:nvPicPr>
            <p:cNvPr id="37" name="Picture 4" descr="Phone Frame PNG Free Images with Transparent Background - (353 Free  Downloads)">
              <a:extLst>
                <a:ext uri="{FF2B5EF4-FFF2-40B4-BE49-F238E27FC236}">
                  <a16:creationId xmlns:a16="http://schemas.microsoft.com/office/drawing/2014/main" id="{CBA56238-D378-2B67-B753-2AC666FA9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1" y="2208317"/>
              <a:ext cx="1773706" cy="1657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E38E8E5F-6504-0639-711B-5D9163C08891}"/>
              </a:ext>
            </a:extLst>
          </p:cNvPr>
          <p:cNvGrpSpPr/>
          <p:nvPr/>
        </p:nvGrpSpPr>
        <p:grpSpPr>
          <a:xfrm>
            <a:off x="583791" y="2483833"/>
            <a:ext cx="2122158" cy="2496642"/>
            <a:chOff x="583791" y="2483833"/>
            <a:chExt cx="2122158" cy="249664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0D94F9-9E9C-F1AE-CE99-D32B05255068}"/>
                </a:ext>
              </a:extLst>
            </p:cNvPr>
            <p:cNvGrpSpPr/>
            <p:nvPr/>
          </p:nvGrpSpPr>
          <p:grpSpPr>
            <a:xfrm>
              <a:off x="583791" y="2886636"/>
              <a:ext cx="2122158" cy="2093839"/>
              <a:chOff x="1462340" y="2284877"/>
              <a:chExt cx="1591116" cy="1591116"/>
            </a:xfrm>
          </p:grpSpPr>
          <p:pic>
            <p:nvPicPr>
              <p:cNvPr id="4" name="Picture 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AB116FA8-673D-DD59-CD8D-2EE2BC5A7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2340" y="2284877"/>
                <a:ext cx="1591116" cy="159111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25B787-57F8-E3CC-2847-40F2D6453647}"/>
                  </a:ext>
                </a:extLst>
              </p:cNvPr>
              <p:cNvSpPr txBox="1"/>
              <p:nvPr/>
            </p:nvSpPr>
            <p:spPr>
              <a:xfrm>
                <a:off x="1612529" y="3303775"/>
                <a:ext cx="1290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G" dirty="0"/>
                  <a:t>Soft AP Mode</a:t>
                </a:r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D1BD6CA3-0226-DE8C-626E-048A90B8FAC3}"/>
                </a:ext>
              </a:extLst>
            </p:cNvPr>
            <p:cNvGrpSpPr/>
            <p:nvPr/>
          </p:nvGrpSpPr>
          <p:grpSpPr>
            <a:xfrm>
              <a:off x="846821" y="2483833"/>
              <a:ext cx="1072869" cy="1182995"/>
              <a:chOff x="872546" y="1887401"/>
              <a:chExt cx="1142982" cy="1208771"/>
            </a:xfrm>
          </p:grpSpPr>
          <p:pic>
            <p:nvPicPr>
              <p:cNvPr id="1057" name="Picture 6" descr="DHT11 Digital Temperature and Humidity Sensor | Samm Market">
                <a:extLst>
                  <a:ext uri="{FF2B5EF4-FFF2-40B4-BE49-F238E27FC236}">
                    <a16:creationId xmlns:a16="http://schemas.microsoft.com/office/drawing/2014/main" id="{9C1B0DB6-B120-CA89-720A-D8AFFBA065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2546" y="1887401"/>
                <a:ext cx="1142982" cy="1142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17339347-CE5F-BF48-62B5-9F953BEEF0EB}"/>
                  </a:ext>
                </a:extLst>
              </p:cNvPr>
              <p:cNvSpPr txBox="1"/>
              <p:nvPr/>
            </p:nvSpPr>
            <p:spPr>
              <a:xfrm>
                <a:off x="1023088" y="2791570"/>
                <a:ext cx="181371" cy="304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BG" dirty="0"/>
              </a:p>
            </p:txBody>
          </p:sp>
        </p:grpSp>
      </p:grpSp>
      <p:cxnSp>
        <p:nvCxnSpPr>
          <p:cNvPr id="1061" name="Curved Connector 1060">
            <a:extLst>
              <a:ext uri="{FF2B5EF4-FFF2-40B4-BE49-F238E27FC236}">
                <a16:creationId xmlns:a16="http://schemas.microsoft.com/office/drawing/2014/main" id="{6E53C4AF-716A-3B5C-C576-61D76AE52B61}"/>
              </a:ext>
            </a:extLst>
          </p:cNvPr>
          <p:cNvCxnSpPr>
            <a:cxnSpLocks/>
          </p:cNvCxnSpPr>
          <p:nvPr/>
        </p:nvCxnSpPr>
        <p:spPr>
          <a:xfrm flipV="1">
            <a:off x="1644870" y="2208297"/>
            <a:ext cx="3473283" cy="904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0DDE56-6599-7F9F-698A-35E58E761F25}"/>
              </a:ext>
            </a:extLst>
          </p:cNvPr>
          <p:cNvSpPr txBox="1"/>
          <p:nvPr/>
        </p:nvSpPr>
        <p:spPr>
          <a:xfrm>
            <a:off x="5885578" y="243367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/>
              <a:t>Async Web Server</a:t>
            </a:r>
          </a:p>
          <a:p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1303-D35A-94D4-5EB7-E2CCF9541228}"/>
              </a:ext>
            </a:extLst>
          </p:cNvPr>
          <p:cNvSpPr txBox="1"/>
          <p:nvPr/>
        </p:nvSpPr>
        <p:spPr>
          <a:xfrm>
            <a:off x="4358646" y="4672158"/>
            <a:ext cx="158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dirty="0"/>
              <a:t>Connected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40457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69"/>
          <p:cNvSpPr/>
          <p:nvPr/>
        </p:nvSpPr>
        <p:spPr>
          <a:xfrm>
            <a:off x="1115562" y="1415650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69"/>
          <p:cNvSpPr txBox="1">
            <a:spLocks noGrp="1"/>
          </p:cNvSpPr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accent1"/>
                </a:solidFill>
              </a:rPr>
              <a:t>Бъдещо развитие</a:t>
            </a:r>
            <a:endParaRPr dirty="0"/>
          </a:p>
        </p:txBody>
      </p:sp>
      <p:sp>
        <p:nvSpPr>
          <p:cNvPr id="1545" name="Google Shape;1545;p69"/>
          <p:cNvSpPr txBox="1">
            <a:spLocks noGrp="1"/>
          </p:cNvSpPr>
          <p:nvPr>
            <p:ph type="title" idx="2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6" name="Google Shape;1546;p69"/>
          <p:cNvSpPr txBox="1">
            <a:spLocks noGrp="1"/>
          </p:cNvSpPr>
          <p:nvPr>
            <p:ph type="subTitle" idx="1"/>
          </p:nvPr>
        </p:nvSpPr>
        <p:spPr>
          <a:xfrm>
            <a:off x="1075750" y="3308352"/>
            <a:ext cx="45969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Следваща стъпка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121</Words>
  <Application>Microsoft Macintosh PowerPoint</Application>
  <PresentationFormat>On-screen Show (16:9)</PresentationFormat>
  <Paragraphs>39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Libre Bodoni</vt:lpstr>
      <vt:lpstr>Asap</vt:lpstr>
      <vt:lpstr>Arial</vt:lpstr>
      <vt:lpstr>Herbalist's Shop Business Plan by Slidesgo</vt:lpstr>
      <vt:lpstr>Flowers At Home Цветята  вкъщи</vt:lpstr>
      <vt:lpstr>Същност</vt:lpstr>
      <vt:lpstr>Същност</vt:lpstr>
      <vt:lpstr>Как се използва?</vt:lpstr>
      <vt:lpstr>Как се използва?</vt:lpstr>
      <vt:lpstr>Демонстрация</vt:lpstr>
      <vt:lpstr>Как работи?</vt:lpstr>
      <vt:lpstr>Как работи?</vt:lpstr>
      <vt:lpstr>Бъдещо развитие</vt:lpstr>
      <vt:lpstr>Бъдещо развитие</vt:lpstr>
      <vt:lpstr>Благодаря за вниманието!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Цветята  вкъщи</dc:title>
  <cp:lastModifiedBy>Ivancho Iliev</cp:lastModifiedBy>
  <cp:revision>14</cp:revision>
  <dcterms:modified xsi:type="dcterms:W3CDTF">2023-02-19T12:47:10Z</dcterms:modified>
</cp:coreProperties>
</file>