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93" r:id="rId4"/>
    <p:sldId id="294" r:id="rId5"/>
    <p:sldId id="295" r:id="rId6"/>
    <p:sldId id="29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435A9-8E5C-4010-AD08-0634A587373D}" v="5" dt="2021-11-14T19:30:22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slixs@outlook.com" userId="8e8e7be37d427888" providerId="LiveId" clId="{015435A9-8E5C-4010-AD08-0634A587373D}"/>
    <pc:docChg chg="custSel modSld">
      <pc:chgData name="xslixs@outlook.com" userId="8e8e7be37d427888" providerId="LiveId" clId="{015435A9-8E5C-4010-AD08-0634A587373D}" dt="2021-11-14T19:31:54.976" v="93" actId="1076"/>
      <pc:docMkLst>
        <pc:docMk/>
      </pc:docMkLst>
      <pc:sldChg chg="delSp modSp mod">
        <pc:chgData name="xslixs@outlook.com" userId="8e8e7be37d427888" providerId="LiveId" clId="{015435A9-8E5C-4010-AD08-0634A587373D}" dt="2021-11-14T19:24:52.483" v="18" actId="207"/>
        <pc:sldMkLst>
          <pc:docMk/>
          <pc:sldMk cId="1880223281" sldId="256"/>
        </pc:sldMkLst>
        <pc:spChg chg="mod">
          <ac:chgData name="xslixs@outlook.com" userId="8e8e7be37d427888" providerId="LiveId" clId="{015435A9-8E5C-4010-AD08-0634A587373D}" dt="2021-11-14T19:24:52.483" v="18" actId="207"/>
          <ac:spMkLst>
            <pc:docMk/>
            <pc:sldMk cId="1880223281" sldId="256"/>
            <ac:spMk id="4" creationId="{78F923F6-157D-4D62-BBF6-B8D4EE8EEE1F}"/>
          </ac:spMkLst>
        </pc:spChg>
        <pc:spChg chg="mod">
          <ac:chgData name="xslixs@outlook.com" userId="8e8e7be37d427888" providerId="LiveId" clId="{015435A9-8E5C-4010-AD08-0634A587373D}" dt="2021-11-14T19:24:21.250" v="15" actId="20577"/>
          <ac:spMkLst>
            <pc:docMk/>
            <pc:sldMk cId="1880223281" sldId="256"/>
            <ac:spMk id="9" creationId="{C06B290E-B80B-459F-A8D4-3D46C76843DB}"/>
          </ac:spMkLst>
        </pc:spChg>
        <pc:picChg chg="del">
          <ac:chgData name="xslixs@outlook.com" userId="8e8e7be37d427888" providerId="LiveId" clId="{015435A9-8E5C-4010-AD08-0634A587373D}" dt="2021-11-14T19:24:45.092" v="17" actId="478"/>
          <ac:picMkLst>
            <pc:docMk/>
            <pc:sldMk cId="1880223281" sldId="256"/>
            <ac:picMk id="6" creationId="{A840887E-54EB-4A8C-94BB-7875F3AAE1CA}"/>
          </ac:picMkLst>
        </pc:picChg>
      </pc:sldChg>
      <pc:sldChg chg="delSp mod">
        <pc:chgData name="xslixs@outlook.com" userId="8e8e7be37d427888" providerId="LiveId" clId="{015435A9-8E5C-4010-AD08-0634A587373D}" dt="2021-11-14T19:30:00.275" v="74" actId="21"/>
        <pc:sldMkLst>
          <pc:docMk/>
          <pc:sldMk cId="113224734" sldId="291"/>
        </pc:sldMkLst>
        <pc:picChg chg="del">
          <ac:chgData name="xslixs@outlook.com" userId="8e8e7be37d427888" providerId="LiveId" clId="{015435A9-8E5C-4010-AD08-0634A587373D}" dt="2021-11-14T19:30:00.275" v="74" actId="21"/>
          <ac:picMkLst>
            <pc:docMk/>
            <pc:sldMk cId="113224734" sldId="291"/>
            <ac:picMk id="6" creationId="{D91E0E11-FAD4-4090-A9E1-0AABBED80B94}"/>
          </ac:picMkLst>
        </pc:picChg>
      </pc:sldChg>
      <pc:sldChg chg="addSp delSp modSp mod">
        <pc:chgData name="xslixs@outlook.com" userId="8e8e7be37d427888" providerId="LiveId" clId="{015435A9-8E5C-4010-AD08-0634A587373D}" dt="2021-11-14T19:30:26.054" v="79" actId="14100"/>
        <pc:sldMkLst>
          <pc:docMk/>
          <pc:sldMk cId="2946943782" sldId="292"/>
        </pc:sldMkLst>
        <pc:spChg chg="add mod">
          <ac:chgData name="xslixs@outlook.com" userId="8e8e7be37d427888" providerId="LiveId" clId="{015435A9-8E5C-4010-AD08-0634A587373D}" dt="2021-11-14T19:30:22.137" v="78"/>
          <ac:spMkLst>
            <pc:docMk/>
            <pc:sldMk cId="2946943782" sldId="292"/>
            <ac:spMk id="7" creationId="{813A8E85-4ADB-461C-A3FB-72367A3EFB2F}"/>
          </ac:spMkLst>
        </pc:spChg>
        <pc:picChg chg="del">
          <ac:chgData name="xslixs@outlook.com" userId="8e8e7be37d427888" providerId="LiveId" clId="{015435A9-8E5C-4010-AD08-0634A587373D}" dt="2021-11-14T19:24:39.412" v="16" actId="478"/>
          <ac:picMkLst>
            <pc:docMk/>
            <pc:sldMk cId="2946943782" sldId="292"/>
            <ac:picMk id="4" creationId="{AA27AFFE-40DF-490A-B9DE-94DB4E6E5165}"/>
          </ac:picMkLst>
        </pc:picChg>
        <pc:picChg chg="add mod">
          <ac:chgData name="xslixs@outlook.com" userId="8e8e7be37d427888" providerId="LiveId" clId="{015435A9-8E5C-4010-AD08-0634A587373D}" dt="2021-11-14T19:30:26.054" v="79" actId="14100"/>
          <ac:picMkLst>
            <pc:docMk/>
            <pc:sldMk cId="2946943782" sldId="292"/>
            <ac:picMk id="6" creationId="{D6625CBD-FE4B-474E-818B-8CD2000DCDF7}"/>
          </ac:picMkLst>
        </pc:picChg>
      </pc:sldChg>
      <pc:sldChg chg="addSp delSp modSp mod">
        <pc:chgData name="xslixs@outlook.com" userId="8e8e7be37d427888" providerId="LiveId" clId="{015435A9-8E5C-4010-AD08-0634A587373D}" dt="2021-11-14T19:30:19.968" v="77"/>
        <pc:sldMkLst>
          <pc:docMk/>
          <pc:sldMk cId="2381683204" sldId="293"/>
        </pc:sldMkLst>
        <pc:spChg chg="add mod">
          <ac:chgData name="xslixs@outlook.com" userId="8e8e7be37d427888" providerId="LiveId" clId="{015435A9-8E5C-4010-AD08-0634A587373D}" dt="2021-11-14T19:30:19.968" v="77"/>
          <ac:spMkLst>
            <pc:docMk/>
            <pc:sldMk cId="2381683204" sldId="293"/>
            <ac:spMk id="8" creationId="{9F602AA6-D8DA-40BB-8C78-EEFD4B89E523}"/>
          </ac:spMkLst>
        </pc:spChg>
        <pc:picChg chg="del">
          <ac:chgData name="xslixs@outlook.com" userId="8e8e7be37d427888" providerId="LiveId" clId="{015435A9-8E5C-4010-AD08-0634A587373D}" dt="2021-11-14T19:27:35.327" v="23" actId="21"/>
          <ac:picMkLst>
            <pc:docMk/>
            <pc:sldMk cId="2381683204" sldId="293"/>
            <ac:picMk id="4" creationId="{BBECD783-1E09-4CD6-9DFC-E3CF92723154}"/>
          </ac:picMkLst>
        </pc:picChg>
        <pc:picChg chg="add mod modCrop">
          <ac:chgData name="xslixs@outlook.com" userId="8e8e7be37d427888" providerId="LiveId" clId="{015435A9-8E5C-4010-AD08-0634A587373D}" dt="2021-11-14T19:28:00.088" v="28" actId="1076"/>
          <ac:picMkLst>
            <pc:docMk/>
            <pc:sldMk cId="2381683204" sldId="293"/>
            <ac:picMk id="5" creationId="{A6F7B482-889A-474D-BF5C-2B772E52BD97}"/>
          </ac:picMkLst>
        </pc:picChg>
        <pc:picChg chg="add mod modCrop">
          <ac:chgData name="xslixs@outlook.com" userId="8e8e7be37d427888" providerId="LiveId" clId="{015435A9-8E5C-4010-AD08-0634A587373D}" dt="2021-11-14T19:28:38.961" v="34" actId="1076"/>
          <ac:picMkLst>
            <pc:docMk/>
            <pc:sldMk cId="2381683204" sldId="293"/>
            <ac:picMk id="7" creationId="{04BA4E09-85E1-435E-B419-E2258A38DCC2}"/>
          </ac:picMkLst>
        </pc:picChg>
      </pc:sldChg>
      <pc:sldChg chg="addSp delSp modSp mod">
        <pc:chgData name="xslixs@outlook.com" userId="8e8e7be37d427888" providerId="LiveId" clId="{015435A9-8E5C-4010-AD08-0634A587373D}" dt="2021-11-14T19:30:14.836" v="76"/>
        <pc:sldMkLst>
          <pc:docMk/>
          <pc:sldMk cId="503528591" sldId="294"/>
        </pc:sldMkLst>
        <pc:spChg chg="mod">
          <ac:chgData name="xslixs@outlook.com" userId="8e8e7be37d427888" providerId="LiveId" clId="{015435A9-8E5C-4010-AD08-0634A587373D}" dt="2021-11-14T19:28:58.699" v="68" actId="20577"/>
          <ac:spMkLst>
            <pc:docMk/>
            <pc:sldMk cId="503528591" sldId="294"/>
            <ac:spMk id="3" creationId="{64C5F84F-D06B-4EDA-9635-B5BB35F5AA24}"/>
          </ac:spMkLst>
        </pc:spChg>
        <pc:spChg chg="add mod">
          <ac:chgData name="xslixs@outlook.com" userId="8e8e7be37d427888" providerId="LiveId" clId="{015435A9-8E5C-4010-AD08-0634A587373D}" dt="2021-11-14T19:30:14.836" v="76"/>
          <ac:spMkLst>
            <pc:docMk/>
            <pc:sldMk cId="503528591" sldId="294"/>
            <ac:spMk id="7" creationId="{4C870FE5-CC1C-4B5D-BE22-CC112702C658}"/>
          </ac:spMkLst>
        </pc:spChg>
        <pc:picChg chg="add mod">
          <ac:chgData name="xslixs@outlook.com" userId="8e8e7be37d427888" providerId="LiveId" clId="{015435A9-8E5C-4010-AD08-0634A587373D}" dt="2021-11-14T19:29:50.090" v="72" actId="1440"/>
          <ac:picMkLst>
            <pc:docMk/>
            <pc:sldMk cId="503528591" sldId="294"/>
            <ac:picMk id="5" creationId="{B51FEE7F-C683-496A-B9BC-EB443917D50D}"/>
          </ac:picMkLst>
        </pc:picChg>
        <pc:picChg chg="del">
          <ac:chgData name="xslixs@outlook.com" userId="8e8e7be37d427888" providerId="LiveId" clId="{015435A9-8E5C-4010-AD08-0634A587373D}" dt="2021-11-14T19:29:05.282" v="69" actId="21"/>
          <ac:picMkLst>
            <pc:docMk/>
            <pc:sldMk cId="503528591" sldId="294"/>
            <ac:picMk id="1026" creationId="{FAF49136-AAAE-453F-BADF-9EBFB2F72EFE}"/>
          </ac:picMkLst>
        </pc:picChg>
      </pc:sldChg>
      <pc:sldChg chg="addSp delSp modSp mod">
        <pc:chgData name="xslixs@outlook.com" userId="8e8e7be37d427888" providerId="LiveId" clId="{015435A9-8E5C-4010-AD08-0634A587373D}" dt="2021-11-14T19:31:54.976" v="93" actId="1076"/>
        <pc:sldMkLst>
          <pc:docMk/>
          <pc:sldMk cId="3214288651" sldId="295"/>
        </pc:sldMkLst>
        <pc:spChg chg="mod">
          <ac:chgData name="xslixs@outlook.com" userId="8e8e7be37d427888" providerId="LiveId" clId="{015435A9-8E5C-4010-AD08-0634A587373D}" dt="2021-11-14T19:31:54.976" v="93" actId="1076"/>
          <ac:spMkLst>
            <pc:docMk/>
            <pc:sldMk cId="3214288651" sldId="295"/>
            <ac:spMk id="2" creationId="{B45FDB2A-185E-4DA0-AF04-252E60F940CF}"/>
          </ac:spMkLst>
        </pc:spChg>
        <pc:spChg chg="add mod">
          <ac:chgData name="xslixs@outlook.com" userId="8e8e7be37d427888" providerId="LiveId" clId="{015435A9-8E5C-4010-AD08-0634A587373D}" dt="2021-11-14T19:30:12.579" v="75"/>
          <ac:spMkLst>
            <pc:docMk/>
            <pc:sldMk cId="3214288651" sldId="295"/>
            <ac:spMk id="6" creationId="{78CACE1E-0092-41F9-A5A4-D6E46F8E12FA}"/>
          </ac:spMkLst>
        </pc:spChg>
        <pc:picChg chg="add mod modCrop">
          <ac:chgData name="xslixs@outlook.com" userId="8e8e7be37d427888" providerId="LiveId" clId="{015435A9-8E5C-4010-AD08-0634A587373D}" dt="2021-11-14T19:30:59.175" v="85" actId="1076"/>
          <ac:picMkLst>
            <pc:docMk/>
            <pc:sldMk cId="3214288651" sldId="295"/>
            <ac:picMk id="4" creationId="{FEC481F1-1B39-4FF5-B49C-6B1C95EBA055}"/>
          </ac:picMkLst>
        </pc:picChg>
        <pc:picChg chg="del">
          <ac:chgData name="xslixs@outlook.com" userId="8e8e7be37d427888" providerId="LiveId" clId="{015435A9-8E5C-4010-AD08-0634A587373D}" dt="2021-11-14T19:29:54.950" v="73" actId="21"/>
          <ac:picMkLst>
            <pc:docMk/>
            <pc:sldMk cId="3214288651" sldId="295"/>
            <ac:picMk id="5" creationId="{D0885674-2400-4796-9BA0-53D0C205AA39}"/>
          </ac:picMkLst>
        </pc:picChg>
        <pc:picChg chg="add mod">
          <ac:chgData name="xslixs@outlook.com" userId="8e8e7be37d427888" providerId="LiveId" clId="{015435A9-8E5C-4010-AD08-0634A587373D}" dt="2021-11-14T19:31:53.037" v="92" actId="1076"/>
          <ac:picMkLst>
            <pc:docMk/>
            <pc:sldMk cId="3214288651" sldId="295"/>
            <ac:picMk id="8" creationId="{CB0135E6-1772-4331-B778-98074D67B0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A2AEB-1DC7-A04B-BC6E-15759A193782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DC95-8A3D-9E42-BF21-2C2284787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2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DC95-8A3D-9E42-BF21-2C2284787F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15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DC95-8A3D-9E42-BF21-2C2284787F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60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427CB-1E0F-AF47-A344-231CD352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95FEA7-7C88-744B-BF18-7CEAFBDE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7EBE3-F035-B741-AB58-04807855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2DE-745A-4173-905A-605844FF8A65}" type="datetime1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CA53C-B338-FD43-8EB9-F4912D28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CC00E-FFEC-1248-900B-4E782EBA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6BE54-84A1-1F46-9964-2D979A7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B36F7-9AC3-A540-9BFC-E5956AC55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34A17-C488-A649-AEC8-785953C6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2AD-D7E1-42A4-A107-06A94E749776}" type="datetime1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066AE-3202-7245-A206-BFE6BF04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F3735-9013-F94F-AB98-28FF1BF5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1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6004DB-41C0-AF41-B791-BD9E1BB79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77564-FAEB-7146-AE50-09945626D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84DD7-242A-1849-BCB7-BAC91F5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CDD5-A266-4ECB-B07E-053B22A64DBF}" type="datetime1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B5081B-B5F9-4642-961A-D6E01474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70BF8-3BEB-ED41-8C73-AFFF2B43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5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15054-223D-6944-ADF2-8F83659C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42515-2034-724B-B045-E918DBD2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7F5BA-1A28-6B43-B25A-91169BE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7F16-1882-408C-8368-4E0CA899F011}" type="datetime1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C1CF4-032A-264D-8BEE-93A066FB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5B6DC-673A-9641-980F-80AF0850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1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BBB81-0525-7743-BF98-A77CBD1A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ED1A0-61F4-2F45-9D36-D9C6254B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899E1-5A43-7B43-8D91-6179D30F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F93F-26E5-4C55-AE64-63A8E3305DB7}" type="datetime1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81F44-2C20-F543-B848-C54D31F7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77A4C-ABD3-6049-93FD-5D8C463C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4B72B-B8B4-2D44-BECE-548133B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7429A-C7CA-8345-A40F-1944BC6C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3AC7F-0CC0-8A44-AC4E-CE17FF14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851487-AFB7-D740-AB28-25C12E9E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4479-DD37-4653-86B2-E60A20865480}" type="datetime1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40A8F2-46A2-8D4C-B76C-7D9DB123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FFCB1-4C21-CC45-9EED-1C12AFB8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EBC3A-D6C0-0B42-BEAD-124AB186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E0CD5C-5DE9-9944-9184-153A2499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C4434-4A76-B346-8181-CB5F9406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14D27A-B71A-2E4C-A04F-82687ED0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753286-85AA-8D42-A48F-1AB354281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D45AA5-B0BB-074B-A61B-B8177F76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1356-5FBC-4DB9-B4AF-AA40A6E3D364}" type="datetime1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D3F331-CF1C-1045-BA8A-3F2F3BD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211407-255E-B14A-A065-7680712F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3E9C6-894C-1D45-BBE3-3B96616E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459AF3-0230-F84E-96E6-5B26A51B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C82-20B1-4979-9455-0368DD3AE948}" type="datetime1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B475E9-4071-A940-A1AC-C294BA35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37C2B6-892A-1345-84DA-278F0DCD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6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8836B-9AF5-C448-80CA-CD35057A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992E-DFB5-4DFD-80BF-D09652CFDD07}" type="datetime1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102720-C196-BF40-BFD1-2B2B810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08A9A5-3676-C644-B1CA-DCDECB5D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2F54F-38FB-9048-B811-091FE7DF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C70C7-E9E6-4445-92A0-94E75E5C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71027B-5004-764E-B5F8-ACEF41C1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959F3-21A4-6F47-A29B-5AAF9373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35C-8C61-4AEF-9AEB-B159ABB33499}" type="datetime1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0F5DA-211E-B945-9282-357122C7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57AC0-A24B-4A48-AD91-73D99935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2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831DC-EF4F-B74D-93BD-5B696AC6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5D749A-A8DD-7547-A8A2-4A23C1634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B3D026-4592-B94E-B245-14F9EFFC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1A2D0F-27F7-C34B-9349-EED137D8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9772-BAA2-4833-A23E-7F0D37BC0902}" type="datetime1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7D1ABB-11C1-A04D-A83F-6EEFAE23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Москва, 2020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EA8318-E5C1-1A40-8489-0BC0CEC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6101D-8A8A-A44C-8CAA-AE62B302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59A5DB-AAD4-C243-9A07-DC6B0E52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D2D31-395C-D94F-95D7-991AB41A8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C3DB-8F0D-472D-8A03-7B3D86C38ED0}" type="datetime1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B4CA8-5C7A-B54C-A20B-EC6C05F8C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Москва, 2020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AED1C-9F1E-034F-8416-BD2F786B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4980-9369-E341-9EB5-734785D44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1298-4BFB-DC45-8E47-5FB8D49D8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81" y="1727657"/>
            <a:ext cx="10564837" cy="154389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Цезаря и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Атбаша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0E8EC-204D-024B-A91C-30B131EF35AB}"/>
              </a:ext>
            </a:extLst>
          </p:cNvPr>
          <p:cNvSpPr txBox="1"/>
          <p:nvPr/>
        </p:nvSpPr>
        <p:spPr>
          <a:xfrm>
            <a:off x="4709274" y="6318913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923F6-157D-4D62-BBF6-B8D4EE8EEE1F}"/>
              </a:ext>
            </a:extLst>
          </p:cNvPr>
          <p:cNvSpPr/>
          <p:nvPr/>
        </p:nvSpPr>
        <p:spPr>
          <a:xfrm>
            <a:off x="1350498" y="41072"/>
            <a:ext cx="844513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lnSpc>
                <a:spcPct val="15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</a:p>
          <a:p>
            <a:pPr marL="0" lvl="1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</a:p>
          <a:p>
            <a:pPr marL="0" lvl="1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C06B290E-B80B-459F-A8D4-3D46C7684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0184" y="4350318"/>
            <a:ext cx="5000625" cy="195154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Выступающий: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Меньшов Иван,  НПМбд-02-17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</a:p>
          <a:p>
            <a:pPr algn="r">
              <a:spcBef>
                <a:spcPts val="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Кулябов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Д.С.</a:t>
            </a:r>
          </a:p>
        </p:txBody>
      </p:sp>
    </p:spTree>
    <p:extLst>
      <p:ext uri="{BB962C8B-B14F-4D97-AF65-F5344CB8AC3E}">
        <p14:creationId xmlns:p14="http://schemas.microsoft.com/office/powerpoint/2010/main" val="188022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D2B8C-5776-4519-82C2-53E8FA6C8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2926080" y="626010"/>
            <a:ext cx="6339840" cy="78075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Цезаря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8CFE99-BF3F-4986-80A0-8E9F218A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596" y="1406768"/>
            <a:ext cx="10142807" cy="26728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2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 Цезаря 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вид шифра подстановки, в котором каждый символ в открытом тексте заменяется символом находящимся на некотором постоянном числе позиций левее или правее него в алфавите. </a:t>
            </a:r>
            <a:endParaRPr lang="en-US" sz="20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шифре со сдвигом 3 А была бы заменена на Г, Б станет Д, и так далее.</a:t>
            </a:r>
          </a:p>
          <a:p>
            <a:pPr algn="just">
              <a:lnSpc>
                <a:spcPct val="11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625CBD-FE4B-474E-818B-8CD2000D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8" y="3005119"/>
            <a:ext cx="10473179" cy="3558933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3A8E85-4ADB-461C-A3FB-72367A3E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3120"/>
            <a:ext cx="2743200" cy="365125"/>
          </a:xfrm>
        </p:spPr>
        <p:txBody>
          <a:bodyPr/>
          <a:lstStyle/>
          <a:p>
            <a:fld id="{05F64980-9369-E341-9EB5-734785D44E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4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5199-867F-424E-9555-5240E8C6B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42" y="534572"/>
            <a:ext cx="9144000" cy="70338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программы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F7B482-889A-474D-BF5C-2B772E52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29358" y="1316111"/>
            <a:ext cx="6184563" cy="49233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BA4E09-85E1-435E-B419-E2258A38D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42"/>
          <a:stretch/>
        </p:blipFill>
        <p:spPr>
          <a:xfrm>
            <a:off x="6654145" y="2326063"/>
            <a:ext cx="5434924" cy="2205873"/>
          </a:xfrm>
          <a:prstGeom prst="rect">
            <a:avLst/>
          </a:prstGeom>
        </p:spPr>
      </p:pic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9F602AA6-D8DA-40BB-8C78-EEFD4B89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3120"/>
            <a:ext cx="2743200" cy="365125"/>
          </a:xfrm>
        </p:spPr>
        <p:txBody>
          <a:bodyPr/>
          <a:lstStyle/>
          <a:p>
            <a:fld id="{05F64980-9369-E341-9EB5-734785D44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8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E17B7-DAE4-490C-92C8-3CD1F274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909"/>
            <a:ext cx="9144000" cy="8652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Атбаша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C5F84F-D06B-4EDA-9635-B5BB35F5A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1339"/>
            <a:ext cx="9144000" cy="745588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шифра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Атбаша</a:t>
            </a: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 делает рекурсию исходного алфавита.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FEE7F-C683-496A-B9BC-EB443917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3" y="2518120"/>
            <a:ext cx="11801475" cy="3609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870FE5-CC1C-4B5D-BE22-CC112702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3120"/>
            <a:ext cx="2743200" cy="365125"/>
          </a:xfrm>
        </p:spPr>
        <p:txBody>
          <a:bodyPr/>
          <a:lstStyle/>
          <a:p>
            <a:fld id="{05F64980-9369-E341-9EB5-734785D44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2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FDB2A-185E-4DA0-AF04-252E60F94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1718"/>
            <a:ext cx="10515600" cy="6496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5200" dirty="0"/>
              <a:t>Реализация </a:t>
            </a:r>
            <a:r>
              <a:rPr lang="ru-RU" sz="5200" dirty="0" err="1"/>
              <a:t>Атбаша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78CACE1E-0092-41F9-A5A4-D6E46F8E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3120"/>
            <a:ext cx="2743200" cy="365125"/>
          </a:xfrm>
        </p:spPr>
        <p:txBody>
          <a:bodyPr/>
          <a:lstStyle/>
          <a:p>
            <a:fld id="{05F64980-9369-E341-9EB5-734785D44E29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C481F1-1B39-4FF5-B49C-6B1C95EBA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23"/>
          <a:stretch/>
        </p:blipFill>
        <p:spPr>
          <a:xfrm>
            <a:off x="250056" y="1657971"/>
            <a:ext cx="5556855" cy="4171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0135E6-1772-4331-B778-98074D67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26" y="2442794"/>
            <a:ext cx="6090010" cy="17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EA5A2-D82B-405D-839F-D77B715B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51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 </a:t>
            </a:r>
            <a:endParaRPr lang="fr-FR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987860-5152-44ED-8266-385FCF3C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Москва, 202</a:t>
            </a:r>
            <a:r>
              <a:rPr lang="fr-FR" dirty="0"/>
              <a:t>1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ACCB3-5E02-4B9F-B19C-6B626B04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3120"/>
            <a:ext cx="2743200" cy="365125"/>
          </a:xfrm>
        </p:spPr>
        <p:txBody>
          <a:bodyPr/>
          <a:lstStyle/>
          <a:p>
            <a:fld id="{05F64980-9369-E341-9EB5-734785D44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4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119</Words>
  <Application>Microsoft Office PowerPoint</Application>
  <PresentationFormat>Широкоэкранный</PresentationFormat>
  <Paragraphs>27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Шифр Цезаря и Атбаша</vt:lpstr>
      <vt:lpstr>Шифр Цезаря</vt:lpstr>
      <vt:lpstr>Реализация программы</vt:lpstr>
      <vt:lpstr>Шифр Атбаша</vt:lpstr>
      <vt:lpstr>Реализация Атбаша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схемы обмена сигнальными сообщениями протокола CSMA/CA</dc:title>
  <dc:creator>Patatchona KEYELA</dc:creator>
  <cp:lastModifiedBy>xslixs@outlook.com</cp:lastModifiedBy>
  <cp:revision>9</cp:revision>
  <dcterms:created xsi:type="dcterms:W3CDTF">2020-10-19T09:35:32Z</dcterms:created>
  <dcterms:modified xsi:type="dcterms:W3CDTF">2021-11-14T19:31:56Z</dcterms:modified>
</cp:coreProperties>
</file>