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75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2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1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99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1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5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7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6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2C71-7B48-4422-BDB9-3548BA89673F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AFFB-35E2-4061-BDAB-2AF92210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05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5.png"/><Relationship Id="rId7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EC12E-DE6B-4878-8625-B8080E529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C4EB56-8639-4F39-9C54-444C2D073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0BD7C6-272C-4240-84F0-EC2EBFCE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8" y="0"/>
            <a:ext cx="828303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F06DD0-63B5-4AE4-BB0C-4C4B6255AC42}"/>
              </a:ext>
            </a:extLst>
          </p:cNvPr>
          <p:cNvSpPr txBox="1"/>
          <p:nvPr/>
        </p:nvSpPr>
        <p:spPr>
          <a:xfrm>
            <a:off x="2172361" y="1293714"/>
            <a:ext cx="51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accent5">
                    <a:lumMod val="50000"/>
                  </a:schemeClr>
                </a:solidFill>
              </a:rPr>
              <a:t>Курсовая работа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7B930D-DBB7-45BA-9998-1C71B6684AF0}"/>
              </a:ext>
            </a:extLst>
          </p:cNvPr>
          <p:cNvSpPr txBox="1"/>
          <p:nvPr/>
        </p:nvSpPr>
        <p:spPr>
          <a:xfrm>
            <a:off x="2590798" y="3896659"/>
            <a:ext cx="360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cs typeface="Calibri"/>
              </a:rPr>
              <a:t>студента группы ЕКО-17-П2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cs typeface="Calibri"/>
              </a:rPr>
              <a:t>Новака Ивана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A1EA09D-7F3F-4056-A74A-C4B9213A04E8}"/>
              </a:ext>
            </a:extLst>
          </p:cNvPr>
          <p:cNvSpPr txBox="1"/>
          <p:nvPr/>
        </p:nvSpPr>
        <p:spPr>
          <a:xfrm>
            <a:off x="1892298" y="2555856"/>
            <a:ext cx="5359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На тему: разработка видеоигры </a:t>
            </a:r>
            <a:r>
              <a:rPr lang="en-US" sz="2800" b="1" dirty="0">
                <a:solidFill>
                  <a:schemeClr val="bg1"/>
                </a:solidFill>
              </a:rPr>
              <a:t>Dark Souls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B8C5EB-C3F6-4C46-AF72-F7AF5C86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53467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4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EC12E-DE6B-4878-8625-B8080E529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C4EB56-8639-4F39-9C54-444C2D073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0BD7C6-272C-4240-84F0-EC2EBFCE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0" y="0"/>
            <a:ext cx="828303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F3F961-7D30-48D7-B435-549F49F6668D}"/>
              </a:ext>
            </a:extLst>
          </p:cNvPr>
          <p:cNvSpPr txBox="1"/>
          <p:nvPr/>
        </p:nvSpPr>
        <p:spPr>
          <a:xfrm>
            <a:off x="1391852" y="1036160"/>
            <a:ext cx="332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Сюжет и </a:t>
            </a:r>
            <a:r>
              <a:rPr lang="ru-RU" sz="3600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задумка игры</a:t>
            </a:r>
            <a:endParaRPr lang="ru-RU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6940D6-AC3F-4520-9492-BD100E22DC03}"/>
              </a:ext>
            </a:extLst>
          </p:cNvPr>
          <p:cNvSpPr txBox="1"/>
          <p:nvPr/>
        </p:nvSpPr>
        <p:spPr>
          <a:xfrm>
            <a:off x="1729305" y="5064274"/>
            <a:ext cx="5984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 - ниндзя, который путешествует по средневековой Японии. Добравшись до очередной деревушки обнаруживается , что она пуста и  ее наводнили демоны</a:t>
            </a:r>
            <a:r>
              <a:rPr lang="ru-RU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ru-RU" sz="1200" dirty="0" smtClean="0">
                <a:solidFill>
                  <a:schemeClr val="bg1"/>
                </a:solidFill>
                <a:cs typeface="Calibri"/>
              </a:rPr>
              <a:t>Очистите </a:t>
            </a:r>
            <a:r>
              <a:rPr lang="ru-RU" sz="1200" dirty="0">
                <a:solidFill>
                  <a:schemeClr val="bg1"/>
                </a:solidFill>
                <a:cs typeface="Calibri"/>
              </a:rPr>
              <a:t>деревню от монстров, победите босса, в бою вам помогут загадочные призраки поверженных самураев.</a:t>
            </a:r>
            <a:endParaRPr lang="ru-RU" sz="1200" dirty="0">
              <a:solidFill>
                <a:schemeClr val="bg1"/>
              </a:solidFill>
            </a:endParaRPr>
          </a:p>
          <a:p>
            <a:endParaRPr lang="ru-RU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8CBDEB-EB06-4A9C-96D1-1D2F515B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5346700"/>
            <a:ext cx="1422400" cy="1422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r="49030"/>
          <a:stretch/>
        </p:blipFill>
        <p:spPr>
          <a:xfrm>
            <a:off x="2243875" y="2394430"/>
            <a:ext cx="2336800" cy="25119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64" y="1115834"/>
            <a:ext cx="2455548" cy="35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0BD7C6-272C-4240-84F0-EC2EBFCE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0" y="0"/>
            <a:ext cx="8283039" cy="685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0" y="1020618"/>
            <a:ext cx="5093662" cy="3510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F3F961-7D30-48D7-B435-549F49F6668D}"/>
              </a:ext>
            </a:extLst>
          </p:cNvPr>
          <p:cNvSpPr txBox="1"/>
          <p:nvPr/>
        </p:nvSpPr>
        <p:spPr>
          <a:xfrm>
            <a:off x="1607705" y="102061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Мир игры</a:t>
            </a:r>
            <a:endParaRPr lang="ru-RU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6940D6-AC3F-4520-9492-BD100E22DC03}"/>
              </a:ext>
            </a:extLst>
          </p:cNvPr>
          <p:cNvSpPr txBox="1"/>
          <p:nvPr/>
        </p:nvSpPr>
        <p:spPr>
          <a:xfrm>
            <a:off x="1841593" y="5252498"/>
            <a:ext cx="5597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Мир населен мистическими животными, злыми демонами и призраками самураев, которые могут помочь вам и сражаются на вашей стороне. </a:t>
            </a:r>
          </a:p>
          <a:p>
            <a:r>
              <a:rPr lang="ru-RU" sz="1200" dirty="0">
                <a:solidFill>
                  <a:schemeClr val="bg1"/>
                </a:solidFill>
              </a:rPr>
              <a:t>В специальных местах вы можете передохнуть и восстановить здоровье.</a:t>
            </a:r>
          </a:p>
          <a:p>
            <a:r>
              <a:rPr lang="ru-RU" sz="1200" dirty="0">
                <a:solidFill>
                  <a:schemeClr val="bg1"/>
                </a:solidFill>
              </a:rPr>
              <a:t>Найдите предводителя монстров и завершите свою миссию. </a:t>
            </a:r>
          </a:p>
          <a:p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0B55344-0C01-4960-84DA-078ACB5DB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5346700"/>
            <a:ext cx="1422400" cy="14224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" t="-1234" r="79973" b="1234"/>
          <a:stretch/>
        </p:blipFill>
        <p:spPr>
          <a:xfrm>
            <a:off x="3832535" y="3926292"/>
            <a:ext cx="1240900" cy="12094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2" t="78024" r="38399" b="6297"/>
          <a:stretch/>
        </p:blipFill>
        <p:spPr>
          <a:xfrm>
            <a:off x="6295210" y="901581"/>
            <a:ext cx="1705790" cy="104035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34" y="3139253"/>
            <a:ext cx="1474464" cy="195877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15" y="3213694"/>
            <a:ext cx="1633685" cy="19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EC12E-DE6B-4878-8625-B8080E529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C4EB56-8639-4F39-9C54-444C2D073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0BD7C6-272C-4240-84F0-EC2EBFCE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0" y="0"/>
            <a:ext cx="828303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F3F961-7D30-48D7-B435-549F49F6668D}"/>
              </a:ext>
            </a:extLst>
          </p:cNvPr>
          <p:cNvSpPr txBox="1"/>
          <p:nvPr/>
        </p:nvSpPr>
        <p:spPr>
          <a:xfrm>
            <a:off x="1982257" y="1355507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Инструменты разработки</a:t>
            </a:r>
            <a:endParaRPr lang="ru-RU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Рисунок 4">
            <a:extLst>
              <a:ext uri="{FF2B5EF4-FFF2-40B4-BE49-F238E27FC236}">
                <a16:creationId xmlns:a16="http://schemas.microsoft.com/office/drawing/2014/main" xmlns="" id="{2FC0FAD2-885B-41D7-BC7A-AA3AC36A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62" y="2225239"/>
            <a:ext cx="1781013" cy="1845666"/>
          </a:xfrm>
          <a:prstGeom prst="rect">
            <a:avLst/>
          </a:prstGeom>
        </p:spPr>
      </p:pic>
      <p:pic>
        <p:nvPicPr>
          <p:cNvPr id="8" name="Рисунок 6" descr="Изображение выглядит как посуда, тарелка, обеденный сервиз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7E835D16-C96F-4392-A968-75D8251D3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008" y="2419648"/>
            <a:ext cx="3606859" cy="123704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54FD0CEF-892F-496B-BC95-C06DC8839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355" y="4265314"/>
            <a:ext cx="1690687" cy="1655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9690BDF-AB09-4149-8C1F-D4592364A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53467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9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EC12E-DE6B-4878-8625-B8080E529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C4EB56-8639-4F39-9C54-444C2D073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0BD7C6-272C-4240-84F0-EC2EBFCE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0" y="0"/>
            <a:ext cx="828303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F3F961-7D30-48D7-B435-549F49F6668D}"/>
              </a:ext>
            </a:extLst>
          </p:cNvPr>
          <p:cNvSpPr txBox="1"/>
          <p:nvPr/>
        </p:nvSpPr>
        <p:spPr>
          <a:xfrm>
            <a:off x="1598203" y="1277034"/>
            <a:ext cx="609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Демонстрация</a:t>
            </a:r>
            <a:endParaRPr lang="ru-RU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Рисунок 4" descr="Изображение выглядит как внешний, небо, дерево, снег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A2B3008B-9C9F-4028-AF84-44C55264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084" y="2360613"/>
            <a:ext cx="5217830" cy="29416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1D58347-54B9-4468-B23C-BD8C7F846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53467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8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EC12E-DE6B-4878-8625-B8080E529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C4EB56-8639-4F39-9C54-444C2D073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0BD7C6-272C-4240-84F0-EC2EBFCE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0" y="0"/>
            <a:ext cx="828303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F3F961-7D30-48D7-B435-549F49F6668D}"/>
              </a:ext>
            </a:extLst>
          </p:cNvPr>
          <p:cNvSpPr txBox="1"/>
          <p:nvPr/>
        </p:nvSpPr>
        <p:spPr>
          <a:xfrm>
            <a:off x="3050591" y="2782669"/>
            <a:ext cx="3042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Ваши вопросы</a:t>
            </a:r>
            <a:endParaRPr lang="ru-RU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B2FD1E-6A02-4DA1-B77E-9F9852AE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53467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8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84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 Новак</dc:creator>
  <cp:lastModifiedBy>Ivan Novak</cp:lastModifiedBy>
  <cp:revision>8</cp:revision>
  <dcterms:created xsi:type="dcterms:W3CDTF">2018-07-01T09:32:55Z</dcterms:created>
  <dcterms:modified xsi:type="dcterms:W3CDTF">2018-07-02T20:37:15Z</dcterms:modified>
</cp:coreProperties>
</file>