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E27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0691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808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4390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0093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6830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5436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40685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2178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3403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2246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7262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0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3BD7-29B8-4F1E-B137-FB0E94F79D9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854" y="0"/>
            <a:ext cx="3195145" cy="6858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9" y="207963"/>
            <a:ext cx="9144000" cy="2387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“Look how they </a:t>
            </a:r>
            <a:b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massacred my boy”</a:t>
            </a:r>
            <a:endParaRPr lang="en-US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199" y="2803526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What we plan to do to this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poor man’s Discord bot</a:t>
            </a:r>
            <a:endParaRPr lang="en-US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199" y="505847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Goudy Old Style" panose="02020502050305020303" pitchFamily="18" charset="0"/>
              </a:rPr>
              <a:t>Tod Jones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Goudy Old Style" panose="02020502050305020303" pitchFamily="18" charset="0"/>
              </a:rPr>
              <a:t>Dakota Methvin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Goudy Old Style" panose="02020502050305020303" pitchFamily="18" charset="0"/>
              </a:rPr>
              <a:t>Vince Seely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541876" y="1103586"/>
            <a:ext cx="1187669" cy="536028"/>
          </a:xfrm>
          <a:prstGeom prst="line">
            <a:avLst/>
          </a:prstGeom>
          <a:ln w="28575">
            <a:solidFill>
              <a:srgbClr val="B22E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56729" y="322491"/>
            <a:ext cx="809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B22E27"/>
                </a:solidFill>
                <a:latin typeface="Goudy Old Style" panose="02020502050305020303" pitchFamily="18" charset="0"/>
              </a:rPr>
              <a:t>I</a:t>
            </a:r>
            <a:endParaRPr lang="en-US" sz="4400" dirty="0">
              <a:solidFill>
                <a:srgbClr val="B22E27"/>
              </a:solidFill>
              <a:latin typeface="Goudy Old Style" panose="0202050205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6739427">
            <a:off x="10846674" y="1011245"/>
            <a:ext cx="62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22E27"/>
                </a:solidFill>
                <a:latin typeface="Goudy Old Style" panose="02020502050305020303" pitchFamily="18" charset="0"/>
              </a:rPr>
              <a:t>&gt;</a:t>
            </a:r>
            <a:endParaRPr lang="en-US" dirty="0">
              <a:solidFill>
                <a:srgbClr val="B22E27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6739427">
            <a:off x="10962724" y="2805751"/>
            <a:ext cx="62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22E27"/>
                </a:solidFill>
                <a:latin typeface="Goudy Old Style" panose="02020502050305020303" pitchFamily="18" charset="0"/>
              </a:rPr>
              <a:t>&gt;</a:t>
            </a:r>
            <a:endParaRPr lang="en-US" dirty="0">
              <a:solidFill>
                <a:srgbClr val="B22E27"/>
              </a:solidFill>
              <a:latin typeface="Goudy Old Style" panose="0202050205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90472" y="2410266"/>
            <a:ext cx="62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22E27"/>
                </a:solidFill>
                <a:latin typeface="Goudy Old Style" panose="02020502050305020303" pitchFamily="18" charset="0"/>
              </a:rPr>
              <a:t>fix</a:t>
            </a:r>
            <a:endParaRPr lang="en-US" sz="2400" dirty="0">
              <a:solidFill>
                <a:srgbClr val="B22E27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9978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Class Diagram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7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5661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Call Graph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894490" cy="480572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170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Most calls to asynchronous database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Some to synchronize between users</a:t>
            </a:r>
          </a:p>
          <a:p>
            <a:endParaRPr lang="en-US" sz="3600" dirty="0" smtClean="0">
              <a:solidFill>
                <a:schemeClr val="bg1"/>
              </a:solidFill>
              <a:latin typeface="Goudy Old Style" panose="0202050205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397501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Data Dictionary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88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No definitions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Absolutely none</a:t>
            </a:r>
            <a:endParaRPr lang="en-US" sz="3600" dirty="0" smtClean="0">
              <a:solidFill>
                <a:schemeClr val="bg1"/>
              </a:solidFill>
              <a:latin typeface="Goudy Old Style" panose="02020502050305020303" pitchFamily="18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5207598" cy="47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1424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Additional Metrics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Low average complexity per-class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High coupling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Average class: 100 lines, 0 comments</a:t>
            </a:r>
            <a:endParaRPr lang="en-US" sz="3600" dirty="0" smtClean="0">
              <a:solidFill>
                <a:schemeClr val="bg1"/>
              </a:solidFill>
              <a:latin typeface="Goudy Old Style" panose="0202050205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574048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Chosen Tasks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Remove/consolidate </a:t>
            </a:r>
            <a:r>
              <a:rPr lang="en-US" sz="3600" dirty="0" err="1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DSharpPlus</a:t>
            </a:r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 dependency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Add </a:t>
            </a:r>
            <a:r>
              <a:rPr lang="en-US" sz="3600" dirty="0" err="1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Ubisoft</a:t>
            </a:r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 player statistics module</a:t>
            </a:r>
          </a:p>
          <a:p>
            <a:endParaRPr lang="en-US" sz="3600" dirty="0">
              <a:solidFill>
                <a:schemeClr val="bg1"/>
              </a:solidFill>
              <a:latin typeface="Goudy Old Style" panose="02020502050305020303" pitchFamily="18" charset="0"/>
              <a:ea typeface="+mj-ea"/>
              <a:cs typeface="+mj-cs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Allows for low-risk refactoring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Allows for proof of gain from refactoring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Minimal risk to function</a:t>
            </a:r>
          </a:p>
        </p:txBody>
      </p:sp>
    </p:spTree>
    <p:extLst>
      <p:ext uri="{BB962C8B-B14F-4D97-AF65-F5344CB8AC3E}">
        <p14:creationId xmlns:p14="http://schemas.microsoft.com/office/powerpoint/2010/main" val="67823931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Questions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  <a:latin typeface="Goudy Old Style" panose="0202050205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896219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Goudy Old Style</vt:lpstr>
      <vt:lpstr>Office Theme</vt:lpstr>
      <vt:lpstr>“Look how they  massacred my boy”</vt:lpstr>
      <vt:lpstr>Class Diagram</vt:lpstr>
      <vt:lpstr>Call Graph</vt:lpstr>
      <vt:lpstr>Data Dictionary</vt:lpstr>
      <vt:lpstr>Additional Metrics</vt:lpstr>
      <vt:lpstr>Chosen Tasks</vt:lpstr>
      <vt:lpstr>Questions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“Look how they  massacred my boy”</dc:title>
  <dc:creator>Dakota J Methvin</dc:creator>
  <cp:lastModifiedBy>Dakota J Methvin</cp:lastModifiedBy>
  <cp:revision>7</cp:revision>
  <dcterms:created xsi:type="dcterms:W3CDTF">2018-09-20T17:28:16Z</dcterms:created>
  <dcterms:modified xsi:type="dcterms:W3CDTF">2018-09-27T20:13:45Z</dcterms:modified>
</cp:coreProperties>
</file>