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10691"/>
      </p:ext>
    </p:extLst>
  </p:cSld>
  <p:clrMapOvr>
    <a:masterClrMapping/>
  </p:clrMapOvr>
  <p:transition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2808"/>
      </p:ext>
    </p:extLst>
  </p:cSld>
  <p:clrMapOvr>
    <a:masterClrMapping/>
  </p:clrMapOvr>
  <p:transition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24390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80093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66830"/>
      </p:ext>
    </p:extLst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5436"/>
      </p:ext>
    </p:extLst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40685"/>
      </p:ext>
    </p:extLst>
  </p:cSld>
  <p:clrMapOvr>
    <a:masterClrMapping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92178"/>
      </p:ext>
    </p:extLst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33403"/>
      </p:ext>
    </p:extLst>
  </p:cSld>
  <p:clrMapOvr>
    <a:masterClrMapping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12246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BD7-29B8-4F1E-B137-FB0E94F79D9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67262"/>
      </p:ext>
    </p:extLst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-2540000" ty="190500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53BD7-29B8-4F1E-B137-FB0E94F79D9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358C2-EFE2-4B37-88A0-36C0F9DC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2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854" y="0"/>
            <a:ext cx="3195145" cy="6858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9" y="207963"/>
            <a:ext cx="9144000" cy="23876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“Look how they </a:t>
            </a:r>
            <a:br>
              <a:rPr lang="en-US" dirty="0" smtClean="0">
                <a:solidFill>
                  <a:schemeClr val="bg1"/>
                </a:solidFill>
                <a:latin typeface="Goudy Old Style" panose="02020502050305020303" pitchFamily="18" charset="0"/>
              </a:rPr>
            </a:br>
            <a:r>
              <a:rPr lang="en-US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massacred my boy”</a:t>
            </a:r>
            <a:endParaRPr lang="en-US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199" y="2803526"/>
            <a:ext cx="9144000" cy="1655762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What we plan to do to this 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poor man’s Discord bot</a:t>
            </a:r>
            <a:endParaRPr lang="en-US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1199" y="5058479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Goudy Old Style" panose="02020502050305020303" pitchFamily="18" charset="0"/>
              </a:rPr>
              <a:t>Tod Jones</a:t>
            </a:r>
          </a:p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Goudy Old Style" panose="02020502050305020303" pitchFamily="18" charset="0"/>
              </a:rPr>
              <a:t>Dakota Methvin</a:t>
            </a:r>
          </a:p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Goudy Old Style" panose="02020502050305020303" pitchFamily="18" charset="0"/>
              </a:rPr>
              <a:t>Vince Seely</a:t>
            </a:r>
          </a:p>
        </p:txBody>
      </p:sp>
    </p:spTree>
    <p:extLst>
      <p:ext uri="{BB962C8B-B14F-4D97-AF65-F5344CB8AC3E}">
        <p14:creationId xmlns:p14="http://schemas.microsoft.com/office/powerpoint/2010/main" val="195389978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190500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19191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Goudy Old Style" panose="02020502050305020303" pitchFamily="18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Catch-all Discord bot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First committed to GitHub in August 2017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More than 1800 commits (averaging 8/</a:t>
            </a:r>
            <a:r>
              <a:rPr lang="en-US" sz="3600" dirty="0" err="1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wk</a:t>
            </a:r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)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Custom database/exception handling solutions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11+ major games/features added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Code messier than a Mafia crime scene</a:t>
            </a:r>
          </a:p>
        </p:txBody>
      </p:sp>
    </p:spTree>
    <p:extLst>
      <p:ext uri="{BB962C8B-B14F-4D97-AF65-F5344CB8AC3E}">
        <p14:creationId xmlns:p14="http://schemas.microsoft.com/office/powerpoint/2010/main" val="3205656619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190500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19191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Possible Tasks - Corrective</a:t>
            </a:r>
            <a:endParaRPr lang="en-US" sz="6000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Dependencies on .NET Standard have the possibilities to fail on non-Windows platforms.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Locally-implemented database has no access control specifications.</a:t>
            </a:r>
          </a:p>
        </p:txBody>
      </p:sp>
    </p:spTree>
    <p:extLst>
      <p:ext uri="{BB962C8B-B14F-4D97-AF65-F5344CB8AC3E}">
        <p14:creationId xmlns:p14="http://schemas.microsoft.com/office/powerpoint/2010/main" val="2313975017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190500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19191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Possible Tasks - Adaptive</a:t>
            </a:r>
            <a:endParaRPr lang="en-US" sz="6000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Isolating the project in a Docker container would provide additional hosting options, would increase deployment options (cloud services instead of local VMs), and would allow in-place upgrades at an accelerated pace.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New GDPR compliance standards are likely unmet, and substantial work would be required to bring the data-collection aspects of this project up to legal specification for deployment in the EU.</a:t>
            </a:r>
          </a:p>
          <a:p>
            <a:endParaRPr lang="en-US" sz="3600" dirty="0" smtClean="0">
              <a:solidFill>
                <a:schemeClr val="bg1"/>
              </a:solidFill>
              <a:latin typeface="Goudy Old Style" panose="020205020503050203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3291424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190500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19191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Possible Tasks – Adaptive (cont.)</a:t>
            </a:r>
            <a:endParaRPr lang="en-US" sz="6000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The current local database solution relies on </a:t>
            </a:r>
            <a:r>
              <a:rPr lang="en-US" sz="3600" dirty="0" err="1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npgsql</a:t>
            </a:r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 (an external Clang-to-SQL solution). Another SQL-interaction option (esp. one provided by .NET Core) could reduce complexity and provide more reliable execution.</a:t>
            </a:r>
          </a:p>
        </p:txBody>
      </p:sp>
    </p:spTree>
    <p:extLst>
      <p:ext uri="{BB962C8B-B14F-4D97-AF65-F5344CB8AC3E}">
        <p14:creationId xmlns:p14="http://schemas.microsoft.com/office/powerpoint/2010/main" val="2065740489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190500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19191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Possible Tasks – Perfective</a:t>
            </a:r>
            <a:endParaRPr lang="en-US" sz="6000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Add access to the </a:t>
            </a:r>
            <a:r>
              <a:rPr lang="en-US" sz="3600" dirty="0" err="1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Ubisoft</a:t>
            </a:r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-provided Rainbow Six Siege player statistics API and appropriate command functionality in the Discord application.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Add Right-to-be-Forgotten options as required by GDPR. See potential task AD2 for more information.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Migrating the database from a local solution to a server-based solution could increase performance (by accessing more optimized services) at the potentially-lower cost of latency.</a:t>
            </a:r>
          </a:p>
        </p:txBody>
      </p:sp>
    </p:spTree>
    <p:extLst>
      <p:ext uri="{BB962C8B-B14F-4D97-AF65-F5344CB8AC3E}">
        <p14:creationId xmlns:p14="http://schemas.microsoft.com/office/powerpoint/2010/main" val="67823931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190500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19191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Possible Tasks – Preventive</a:t>
            </a:r>
            <a:endParaRPr lang="en-US" sz="6000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Texas Hold ‘</a:t>
            </a:r>
            <a:r>
              <a:rPr lang="en-US" sz="3600" dirty="0" err="1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Em</a:t>
            </a:r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 and Giphy.NET extensions are running on .NET Standard while the rest of the project utilizes .NET Core. Standardizing this dependency could result in cleaner, more maintainable code.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Certain core files contain long methods, excessive loops, and high complexity paths. These could be refactored to produce cleaner, more reliable code.</a:t>
            </a:r>
          </a:p>
        </p:txBody>
      </p:sp>
    </p:spTree>
    <p:extLst>
      <p:ext uri="{BB962C8B-B14F-4D97-AF65-F5344CB8AC3E}">
        <p14:creationId xmlns:p14="http://schemas.microsoft.com/office/powerpoint/2010/main" val="2747392702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190500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19191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Possible Tasks – Preventive (cont.)</a:t>
            </a:r>
            <a:endParaRPr lang="en-US" sz="6000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Goudy Old Style" panose="02020502050305020303" pitchFamily="18" charset="0"/>
                <a:ea typeface="+mj-ea"/>
                <a:cs typeface="+mj-cs"/>
              </a:rPr>
              <a:t>The project’s testing suite is insufficient. Adding unit and integration tests would streamline refactoring and feature additions.</a:t>
            </a:r>
          </a:p>
        </p:txBody>
      </p:sp>
    </p:spTree>
    <p:extLst>
      <p:ext uri="{BB962C8B-B14F-4D97-AF65-F5344CB8AC3E}">
        <p14:creationId xmlns:p14="http://schemas.microsoft.com/office/powerpoint/2010/main" val="403763114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190500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19191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Source Files</a:t>
            </a:r>
            <a:endParaRPr lang="en-US" sz="6000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>
              <a:solidFill>
                <a:schemeClr val="bg1"/>
              </a:solidFill>
              <a:latin typeface="Goudy Old Style" panose="020205020503050203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3896219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359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Goudy Old Style</vt:lpstr>
      <vt:lpstr>Office Theme</vt:lpstr>
      <vt:lpstr>“Look how they  massacred my boy”</vt:lpstr>
      <vt:lpstr>Background</vt:lpstr>
      <vt:lpstr>Possible Tasks - Corrective</vt:lpstr>
      <vt:lpstr>Possible Tasks - Adaptive</vt:lpstr>
      <vt:lpstr>Possible Tasks – Adaptive (cont.)</vt:lpstr>
      <vt:lpstr>Possible Tasks – Perfective</vt:lpstr>
      <vt:lpstr>Possible Tasks – Preventive</vt:lpstr>
      <vt:lpstr>Possible Tasks – Preventive (cont.)</vt:lpstr>
      <vt:lpstr>Source Files</vt:lpstr>
    </vt:vector>
  </TitlesOfParts>
  <Company>University of Wisconsin-Platteville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“Look how they  massacred my boy”</dc:title>
  <dc:creator>Dakota J Methvin</dc:creator>
  <cp:lastModifiedBy>Dakota J Methvin</cp:lastModifiedBy>
  <cp:revision>4</cp:revision>
  <dcterms:created xsi:type="dcterms:W3CDTF">2018-09-20T17:28:16Z</dcterms:created>
  <dcterms:modified xsi:type="dcterms:W3CDTF">2018-09-20T19:12:18Z</dcterms:modified>
</cp:coreProperties>
</file>