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8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255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0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97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6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4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4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799266-992B-4A9C-BFA1-9317552414F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57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4350" y="457199"/>
            <a:ext cx="5763299" cy="2971801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Игра «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PackMan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21223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187" y="4461207"/>
            <a:ext cx="8534400" cy="1507067"/>
          </a:xfrm>
        </p:spPr>
        <p:txBody>
          <a:bodyPr/>
          <a:lstStyle/>
          <a:p>
            <a:r>
              <a:rPr lang="ru-RU" b="1" dirty="0"/>
              <a:t>Общая идея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673" y="241662"/>
            <a:ext cx="9126583" cy="3615267"/>
          </a:xfrm>
        </p:spPr>
        <p:txBody>
          <a:bodyPr>
            <a:normAutofit/>
          </a:bodyPr>
          <a:lstStyle/>
          <a:p>
            <a:r>
              <a:rPr lang="ru-RU" sz="2400" b="1" dirty="0"/>
              <a:t>Суть игры в том, чтобы </a:t>
            </a:r>
            <a:r>
              <a:rPr lang="en-US" sz="2400" b="1" dirty="0"/>
              <a:t>packman </a:t>
            </a:r>
            <a:r>
              <a:rPr lang="ru-RU" sz="2400" b="1" dirty="0"/>
              <a:t>съел все точки и набрал максимальное количество баллов</a:t>
            </a:r>
          </a:p>
          <a:p>
            <a:r>
              <a:rPr lang="ru-RU" sz="2400" b="1" dirty="0"/>
              <a:t>Герой не должен попасться призракам</a:t>
            </a:r>
          </a:p>
          <a:p>
            <a:r>
              <a:rPr lang="ru-RU" sz="2400" b="1" dirty="0"/>
              <a:t>Также игрок может испугать призраков, съев большую точку энерджайзер</a:t>
            </a:r>
          </a:p>
        </p:txBody>
      </p:sp>
    </p:spTree>
    <p:extLst>
      <p:ext uri="{BB962C8B-B14F-4D97-AF65-F5344CB8AC3E}">
        <p14:creationId xmlns:p14="http://schemas.microsoft.com/office/powerpoint/2010/main" val="43421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6812235" cy="3615267"/>
          </a:xfrm>
        </p:spPr>
        <p:txBody>
          <a:bodyPr>
            <a:normAutofit/>
          </a:bodyPr>
          <a:lstStyle/>
          <a:p>
            <a:r>
              <a:rPr lang="ru-RU" sz="2400" b="1" dirty="0"/>
              <a:t>При запуске программы пользователя встречает стартовое окно, на котором расписаны основные правила игры</a:t>
            </a:r>
          </a:p>
          <a:p>
            <a:r>
              <a:rPr lang="en-US" sz="2400" b="1" dirty="0"/>
              <a:t>T</a:t>
            </a:r>
            <a:r>
              <a:rPr lang="ru-RU" sz="2400" b="1" dirty="0" err="1"/>
              <a:t>акже</a:t>
            </a:r>
            <a:r>
              <a:rPr lang="ru-RU" sz="2400" b="1" dirty="0"/>
              <a:t> в игре присутствуют звуковые эффекты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77C24D-78C5-3AF4-5BF9-5B36E204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47" y="542925"/>
            <a:ext cx="4305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6456817" cy="3615267"/>
          </a:xfrm>
        </p:spPr>
        <p:txBody>
          <a:bodyPr>
            <a:noAutofit/>
          </a:bodyPr>
          <a:lstStyle/>
          <a:p>
            <a:r>
              <a:rPr lang="ru-RU" sz="2400" b="1" dirty="0"/>
              <a:t>После начала игры игрок должен собрать все точки. В этом ему будут мешать призраки</a:t>
            </a:r>
          </a:p>
          <a:p>
            <a:r>
              <a:rPr lang="ru-RU" sz="2400" b="1" dirty="0"/>
              <a:t>Сверху экрана находится лучший результат игрока за все время</a:t>
            </a:r>
          </a:p>
          <a:p>
            <a:r>
              <a:rPr lang="ru-RU" sz="2400" b="1" dirty="0"/>
              <a:t>Всего у игрока 5 жизней</a:t>
            </a:r>
          </a:p>
          <a:p>
            <a:r>
              <a:rPr lang="ru-RU" sz="2400" b="1" dirty="0"/>
              <a:t>На карте иногда могут появляться фрукты, собрав которые можно получить дополнительные очки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621C20-7EC1-64D6-8699-0CF5C4C2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06" y="272142"/>
            <a:ext cx="4286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5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800"/>
            <a:ext cx="6038806" cy="4172527"/>
          </a:xfrm>
        </p:spPr>
        <p:txBody>
          <a:bodyPr>
            <a:normAutofit/>
          </a:bodyPr>
          <a:lstStyle/>
          <a:p>
            <a:r>
              <a:rPr lang="ru-RU" sz="2400" b="1" dirty="0"/>
              <a:t>Также игрок может съесть большую точку, тем самым испугав призраков.</a:t>
            </a:r>
          </a:p>
          <a:p>
            <a:r>
              <a:rPr lang="ru-RU" sz="2400" b="1" dirty="0"/>
              <a:t>В этот момент </a:t>
            </a:r>
            <a:r>
              <a:rPr lang="en-US" sz="2400" b="1" dirty="0"/>
              <a:t>packman </a:t>
            </a:r>
            <a:r>
              <a:rPr lang="ru-RU" sz="2400" b="1" dirty="0"/>
              <a:t>может есть призраков</a:t>
            </a:r>
          </a:p>
          <a:p>
            <a:r>
              <a:rPr lang="ru-RU" sz="2400" b="1" dirty="0"/>
              <a:t>За съедение каждого привидения даётся 200, 400, 800 и 1600 соответственно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70EFC0-C1CC-A27D-F591-3B0EF7F0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408" y="285750"/>
            <a:ext cx="4648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504749"/>
            <a:ext cx="8534400" cy="1507067"/>
          </a:xfrm>
        </p:spPr>
        <p:txBody>
          <a:bodyPr/>
          <a:lstStyle/>
          <a:p>
            <a:r>
              <a:rPr lang="ru-RU" b="1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897982" cy="3615267"/>
          </a:xfrm>
        </p:spPr>
        <p:txBody>
          <a:bodyPr>
            <a:normAutofit/>
          </a:bodyPr>
          <a:lstStyle/>
          <a:p>
            <a:r>
              <a:rPr lang="ru-RU" sz="2400" b="1" dirty="0"/>
              <a:t>После того, как игрок съел все точки, он попадает на следующий уровень</a:t>
            </a:r>
          </a:p>
          <a:p>
            <a:r>
              <a:rPr lang="ru-RU" sz="2400" b="1" dirty="0"/>
              <a:t>Уровни находятся в текстовых файлах в папке </a:t>
            </a:r>
            <a:r>
              <a:rPr lang="en-US" sz="2400" b="1" dirty="0"/>
              <a:t>levels</a:t>
            </a:r>
            <a:r>
              <a:rPr lang="ru-RU" sz="2400" b="1" dirty="0"/>
              <a:t>. Можно создавать новые и редактировать старые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67EDE8-D388-3FB7-6E7F-26C0A906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38" y="359228"/>
            <a:ext cx="4286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EED-FB32-EE18-AC99-CC64411B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5046028" cy="3615267"/>
          </a:xfrm>
        </p:spPr>
        <p:txBody>
          <a:bodyPr>
            <a:normAutofit/>
          </a:bodyPr>
          <a:lstStyle/>
          <a:p>
            <a:r>
              <a:rPr lang="ru-RU" sz="2400" b="1" dirty="0"/>
              <a:t>Также после потери всех 5 жизней игра завершается и слева наезжает картинка </a:t>
            </a:r>
            <a:r>
              <a:rPr lang="en-US" sz="2400" b="1" dirty="0"/>
              <a:t>Game Over</a:t>
            </a:r>
            <a:endParaRPr lang="ru-RU" sz="2400" b="1" dirty="0"/>
          </a:p>
          <a:p>
            <a:r>
              <a:rPr lang="ru-RU" sz="2400" b="1" dirty="0"/>
              <a:t>После нажатия на любую клавишу, игра начинается снова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1B76F4-A61E-1EE9-A826-53F3A807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77" y="361950"/>
            <a:ext cx="4267200" cy="5810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727B5-46C6-59DE-1087-4B9CB04D441C}"/>
              </a:ext>
            </a:extLst>
          </p:cNvPr>
          <p:cNvSpPr txBox="1"/>
          <p:nvPr/>
        </p:nvSpPr>
        <p:spPr>
          <a:xfrm>
            <a:off x="684212" y="4918559"/>
            <a:ext cx="6387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ИГРОВОЙ ПРОЦЕСС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0982320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193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Игра «PackMan»</vt:lpstr>
      <vt:lpstr>Общая идея</vt:lpstr>
      <vt:lpstr>Игровой процесс</vt:lpstr>
      <vt:lpstr>Игровой процесс</vt:lpstr>
      <vt:lpstr>Игровой процесс</vt:lpstr>
      <vt:lpstr>Игровой процесс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«Лучший художник</dc:title>
  <dc:creator>Дмитрий Матюхин</dc:creator>
  <cp:lastModifiedBy>Иван Рязанцевuy</cp:lastModifiedBy>
  <cp:revision>9</cp:revision>
  <dcterms:created xsi:type="dcterms:W3CDTF">2021-12-09T12:42:37Z</dcterms:created>
  <dcterms:modified xsi:type="dcterms:W3CDTF">2023-01-24T14:04:46Z</dcterms:modified>
</cp:coreProperties>
</file>