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61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65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98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255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709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97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66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9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16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3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45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8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69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8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30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14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0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799266-992B-4A9C-BFA1-9317552414F5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57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14350" y="457199"/>
            <a:ext cx="5763299" cy="2971801"/>
          </a:xfrm>
        </p:spPr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Игра «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PackMan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21223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252" y="4861802"/>
            <a:ext cx="8534400" cy="1507067"/>
          </a:xfrm>
        </p:spPr>
        <p:txBody>
          <a:bodyPr/>
          <a:lstStyle/>
          <a:p>
            <a:r>
              <a:rPr lang="ru-RU" dirty="0"/>
              <a:t>Общая идея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674" y="241662"/>
            <a:ext cx="8534400" cy="3615267"/>
          </a:xfrm>
        </p:spPr>
        <p:txBody>
          <a:bodyPr/>
          <a:lstStyle/>
          <a:p>
            <a:r>
              <a:rPr lang="ru-RU" dirty="0"/>
              <a:t>Суть игры в том, чтобы </a:t>
            </a:r>
            <a:r>
              <a:rPr lang="en-US" dirty="0"/>
              <a:t>packman </a:t>
            </a:r>
            <a:r>
              <a:rPr lang="ru-RU" dirty="0"/>
              <a:t>съел все точки и набрал максимальное количество баллов</a:t>
            </a:r>
          </a:p>
          <a:p>
            <a:r>
              <a:rPr lang="ru-RU" dirty="0"/>
              <a:t>Герой не должен попасться призракам</a:t>
            </a:r>
          </a:p>
          <a:p>
            <a:r>
              <a:rPr lang="ru-RU" dirty="0"/>
              <a:t>Также игрок может испугать призраков, съев большую точку энерджайзер</a:t>
            </a:r>
          </a:p>
        </p:txBody>
      </p:sp>
    </p:spTree>
    <p:extLst>
      <p:ext uri="{BB962C8B-B14F-4D97-AF65-F5344CB8AC3E}">
        <p14:creationId xmlns:p14="http://schemas.microsoft.com/office/powerpoint/2010/main" val="43421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4514805" cy="3615267"/>
          </a:xfrm>
        </p:spPr>
        <p:txBody>
          <a:bodyPr/>
          <a:lstStyle/>
          <a:p>
            <a:r>
              <a:rPr lang="ru-RU" dirty="0"/>
              <a:t>При запуске программы пользователя встречает окно игры. Чтобы начать игру надо нажать на пробел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928DC6-20B2-E7F4-E74F-02763736B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184" y="552450"/>
            <a:ext cx="42862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4540931" cy="3615267"/>
          </a:xfrm>
        </p:spPr>
        <p:txBody>
          <a:bodyPr/>
          <a:lstStyle/>
          <a:p>
            <a:r>
              <a:rPr lang="ru-RU" dirty="0"/>
              <a:t>После начала игры игрок должен собрать все точки. В этом ему будут мешать призраки</a:t>
            </a:r>
          </a:p>
          <a:p>
            <a:r>
              <a:rPr lang="ru-RU" dirty="0"/>
              <a:t>Всего у игрока 5 жизней</a:t>
            </a:r>
          </a:p>
          <a:p>
            <a:r>
              <a:rPr lang="ru-RU" dirty="0"/>
              <a:t>На карте иногда могут появляться фрукты, собрав которые можно получить дополнительные очки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1EFDD1-A815-EFB1-E700-C313C0761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01" y="552450"/>
            <a:ext cx="42767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5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685800"/>
            <a:ext cx="3721533" cy="4172527"/>
          </a:xfrm>
        </p:spPr>
        <p:txBody>
          <a:bodyPr>
            <a:normAutofit/>
          </a:bodyPr>
          <a:lstStyle/>
          <a:p>
            <a:r>
              <a:rPr lang="ru-RU" dirty="0"/>
              <a:t>Также игрок может съесть большую точку, тем самым испугав призраков.</a:t>
            </a:r>
          </a:p>
          <a:p>
            <a:r>
              <a:rPr lang="ru-RU" dirty="0"/>
              <a:t>В этот момент </a:t>
            </a:r>
            <a:r>
              <a:rPr lang="en-US" dirty="0"/>
              <a:t>packman </a:t>
            </a:r>
            <a:r>
              <a:rPr lang="ru-RU" dirty="0"/>
              <a:t>может есть призраков</a:t>
            </a:r>
          </a:p>
          <a:p>
            <a:r>
              <a:rPr lang="ru-RU" dirty="0"/>
              <a:t>За съедение каждого привидения даётся 200, 400, 800 и 1600 соответственно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022B82-1F72-651F-CFC0-87662E6A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040" y="538162"/>
            <a:ext cx="42576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4897982" cy="3615267"/>
          </a:xfrm>
        </p:spPr>
        <p:txBody>
          <a:bodyPr/>
          <a:lstStyle/>
          <a:p>
            <a:r>
              <a:rPr lang="ru-RU" dirty="0"/>
              <a:t>После того, как игрок съел все точки, он попадает на следующий уровень</a:t>
            </a:r>
          </a:p>
          <a:p>
            <a:r>
              <a:rPr lang="ru-RU" dirty="0"/>
              <a:t>Уровни находятся в текстовых файлах в папке </a:t>
            </a:r>
            <a:r>
              <a:rPr lang="en-US" dirty="0"/>
              <a:t>levels</a:t>
            </a:r>
            <a:r>
              <a:rPr lang="ru-RU" dirty="0"/>
              <a:t>. Можно создавать новые и редактировать старые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936EF5-C319-4315-A200-AA5C47C0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327" y="436275"/>
            <a:ext cx="4257675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93860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111</TotalTime>
  <Words>153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Сектор</vt:lpstr>
      <vt:lpstr>Игра «PackMan»</vt:lpstr>
      <vt:lpstr>Общая идея</vt:lpstr>
      <vt:lpstr>Игровой процесс</vt:lpstr>
      <vt:lpstr>Игровой процесс</vt:lpstr>
      <vt:lpstr>Игровой процесс</vt:lpstr>
      <vt:lpstr>Игровой процесс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«Лучший художник</dc:title>
  <dc:creator>Дмитрий Матюхин</dc:creator>
  <cp:lastModifiedBy>Иван Рязанцевuy</cp:lastModifiedBy>
  <cp:revision>8</cp:revision>
  <dcterms:created xsi:type="dcterms:W3CDTF">2021-12-09T12:42:37Z</dcterms:created>
  <dcterms:modified xsi:type="dcterms:W3CDTF">2023-01-15T07:14:55Z</dcterms:modified>
</cp:coreProperties>
</file>