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80A7-AD04-C143-9DFF-81FC1FB04B1A}" type="datetimeFigureOut">
              <a:rPr lang="en-US" smtClean="0"/>
              <a:t>17/01/20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FC38-CCDF-C046-858B-D71F4045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63112" y="2081649"/>
            <a:ext cx="5171207" cy="2119728"/>
            <a:chOff x="983903" y="2365504"/>
            <a:chExt cx="5171207" cy="2119728"/>
          </a:xfrm>
        </p:grpSpPr>
        <p:grpSp>
          <p:nvGrpSpPr>
            <p:cNvPr id="18" name="Group 17"/>
            <p:cNvGrpSpPr/>
            <p:nvPr/>
          </p:nvGrpSpPr>
          <p:grpSpPr>
            <a:xfrm>
              <a:off x="983903" y="2871922"/>
              <a:ext cx="5171207" cy="1613310"/>
              <a:chOff x="983902" y="2871922"/>
              <a:chExt cx="8160098" cy="21281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83902" y="2871922"/>
                <a:ext cx="8160098" cy="2128196"/>
                <a:chOff x="0" y="2391361"/>
                <a:chExt cx="9144000" cy="3032108"/>
              </a:xfrm>
            </p:grpSpPr>
            <p:sp>
              <p:nvSpPr>
                <p:cNvPr id="4" name="Donut 3"/>
                <p:cNvSpPr/>
                <p:nvPr/>
              </p:nvSpPr>
              <p:spPr>
                <a:xfrm>
                  <a:off x="0" y="2391361"/>
                  <a:ext cx="6646251" cy="3032108"/>
                </a:xfrm>
                <a:prstGeom prst="donut">
                  <a:avLst>
                    <a:gd name="adj" fmla="val 1590"/>
                  </a:avLst>
                </a:prstGeom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Donut 4"/>
                <p:cNvSpPr/>
                <p:nvPr/>
              </p:nvSpPr>
              <p:spPr>
                <a:xfrm>
                  <a:off x="2497749" y="2391361"/>
                  <a:ext cx="6646251" cy="3032108"/>
                </a:xfrm>
                <a:prstGeom prst="donut">
                  <a:avLst>
                    <a:gd name="adj" fmla="val 159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406684" y="3162638"/>
                <a:ext cx="1205378" cy="1498007"/>
                <a:chOff x="3730976" y="3048218"/>
                <a:chExt cx="1205378" cy="1498007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730976" y="3048218"/>
                  <a:ext cx="1205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Regression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880160" y="3597865"/>
                  <a:ext cx="8620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System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983128" y="4176894"/>
                  <a:ext cx="612968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Beta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19929" y="3227553"/>
                <a:ext cx="1392961" cy="1357624"/>
                <a:chOff x="1122501" y="3227553"/>
                <a:chExt cx="1392961" cy="135762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516056" y="3693945"/>
                  <a:ext cx="58434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Unit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286190" y="4215846"/>
                  <a:ext cx="122927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Integration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501" y="3227553"/>
                  <a:ext cx="1246967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Automated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7178125" y="3289879"/>
                <a:ext cx="1271201" cy="1031224"/>
                <a:chOff x="7178125" y="3289879"/>
                <a:chExt cx="1271201" cy="103122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178125" y="3289879"/>
                  <a:ext cx="1271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Acceptance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83043" y="3951771"/>
                  <a:ext cx="9956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Usability</a:t>
                  </a:r>
                </a:p>
              </p:txBody>
            </p:sp>
          </p:grpSp>
        </p:grp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1326231" y="2373741"/>
              <a:ext cx="192129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8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Verification</a:t>
              </a:r>
              <a:endPara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4202525" y="2365504"/>
              <a:ext cx="171896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Validation</a:t>
              </a:r>
              <a:endPara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50908" y="2848425"/>
            <a:ext cx="3699973" cy="1230902"/>
            <a:chOff x="1983618" y="3036902"/>
            <a:chExt cx="5838510" cy="1623743"/>
          </a:xfrm>
        </p:grpSpPr>
        <p:grpSp>
          <p:nvGrpSpPr>
            <p:cNvPr id="9" name="Group 8"/>
            <p:cNvGrpSpPr/>
            <p:nvPr/>
          </p:nvGrpSpPr>
          <p:grpSpPr>
            <a:xfrm>
              <a:off x="4406684" y="3596885"/>
              <a:ext cx="1205378" cy="1063760"/>
              <a:chOff x="3730976" y="3482465"/>
              <a:chExt cx="1205378" cy="106376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730976" y="3482465"/>
                <a:ext cx="120537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Regression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80160" y="3816012"/>
                <a:ext cx="86206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System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83128" y="4176894"/>
                <a:ext cx="61296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Beta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983618" y="3036902"/>
              <a:ext cx="1501009" cy="1344854"/>
              <a:chOff x="1286190" y="3036902"/>
              <a:chExt cx="1501009" cy="13448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808226" y="3571829"/>
                <a:ext cx="584342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86190" y="4012425"/>
                <a:ext cx="122927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Integration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40232" y="3036902"/>
                <a:ext cx="124696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Automated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50927" y="3042888"/>
              <a:ext cx="1271201" cy="1338867"/>
              <a:chOff x="6550927" y="3042888"/>
              <a:chExt cx="1271201" cy="133886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550927" y="3042888"/>
                <a:ext cx="127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Acceptance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85233" y="4012423"/>
                <a:ext cx="995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Usability</a:t>
                </a:r>
              </a:p>
            </p:txBody>
          </p:sp>
        </p:grpSp>
      </p:grpSp>
      <p:sp>
        <p:nvSpPr>
          <p:cNvPr id="6" name="Rectangle 5"/>
          <p:cNvSpPr>
            <a:spLocks noChangeAspect="1"/>
          </p:cNvSpPr>
          <p:nvPr/>
        </p:nvSpPr>
        <p:spPr>
          <a:xfrm>
            <a:off x="678420" y="1028749"/>
            <a:ext cx="2169384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Verification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692706" y="1073935"/>
            <a:ext cx="193815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Validation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032000" y="2421186"/>
            <a:ext cx="4864100" cy="1934914"/>
          </a:xfrm>
          <a:prstGeom prst="donut">
            <a:avLst>
              <a:gd name="adj" fmla="val 283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700" y="1613525"/>
            <a:ext cx="9118414" cy="4546600"/>
            <a:chOff x="1725322" y="1295400"/>
            <a:chExt cx="6206992" cy="4546600"/>
          </a:xfrm>
        </p:grpSpPr>
        <p:sp>
          <p:nvSpPr>
            <p:cNvPr id="22" name="Donut 21"/>
            <p:cNvSpPr/>
            <p:nvPr/>
          </p:nvSpPr>
          <p:spPr>
            <a:xfrm>
              <a:off x="1725322" y="1295400"/>
              <a:ext cx="3758655" cy="4546600"/>
            </a:xfrm>
            <a:prstGeom prst="donut">
              <a:avLst>
                <a:gd name="adj" fmla="val 1117"/>
              </a:avLst>
            </a:prstGeom>
            <a:solidFill>
              <a:srgbClr val="008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Donut 22"/>
            <p:cNvSpPr/>
            <p:nvPr/>
          </p:nvSpPr>
          <p:spPr>
            <a:xfrm>
              <a:off x="4173659" y="1295400"/>
              <a:ext cx="3758655" cy="4546600"/>
            </a:xfrm>
            <a:prstGeom prst="donut">
              <a:avLst>
                <a:gd name="adj" fmla="val 75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864015" y="2675162"/>
            <a:ext cx="141597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1430" y="1903968"/>
            <a:ext cx="151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 checking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6734" y="260563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600" y="3482784"/>
            <a:ext cx="195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Correctness proofs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034" y="4171434"/>
            <a:ext cx="204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Robustness analysis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9206" y="5553071"/>
            <a:ext cx="217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Consistency checking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8166" y="4869934"/>
            <a:ext cx="168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inspection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88335" y="4500602"/>
            <a:ext cx="114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45297" y="1906107"/>
            <a:ext cx="129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96100" y="2510138"/>
            <a:ext cx="161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1900" y="0"/>
            <a:ext cx="1689100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Programming Languages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222502"/>
            <a:ext cx="1689100" cy="330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4099" y="660400"/>
            <a:ext cx="1689100" cy="33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Low-level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7224" y="673100"/>
            <a:ext cx="1689100" cy="33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High-level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10632" y="3835396"/>
            <a:ext cx="1123947" cy="2984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Imperative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1632" y="5595377"/>
            <a:ext cx="118745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Functional</a:t>
            </a:r>
          </a:p>
        </p:txBody>
      </p:sp>
      <p:sp>
        <p:nvSpPr>
          <p:cNvPr id="11" name="Oval 10"/>
          <p:cNvSpPr/>
          <p:nvPr/>
        </p:nvSpPr>
        <p:spPr>
          <a:xfrm>
            <a:off x="482600" y="1308098"/>
            <a:ext cx="72390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1</a:t>
            </a:r>
            <a:r>
              <a:rPr lang="en-US" sz="1600" baseline="30000" dirty="0" smtClean="0">
                <a:solidFill>
                  <a:srgbClr val="0000FF"/>
                </a:solidFill>
              </a:rPr>
              <a:t>st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50533" y="3238497"/>
            <a:ext cx="67310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3</a:t>
            </a:r>
            <a:r>
              <a:rPr lang="en-US" sz="1600" baseline="30000" dirty="0" smtClean="0">
                <a:solidFill>
                  <a:srgbClr val="0000FF"/>
                </a:solidFill>
              </a:rPr>
              <a:t>rd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49774" y="1555749"/>
            <a:ext cx="68580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4</a:t>
            </a:r>
            <a:r>
              <a:rPr lang="en-US" sz="1600" baseline="30000" dirty="0" smtClean="0">
                <a:solidFill>
                  <a:srgbClr val="0000FF"/>
                </a:solidFill>
              </a:rPr>
              <a:t>th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31632" y="3841745"/>
            <a:ext cx="1143000" cy="292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Declarative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38874" y="1593848"/>
            <a:ext cx="68580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en-US" sz="1600" baseline="30000" dirty="0" smtClean="0">
                <a:solidFill>
                  <a:srgbClr val="0000FF"/>
                </a:solidFill>
              </a:rPr>
              <a:t>th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26374" y="1555749"/>
            <a:ext cx="68580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6</a:t>
            </a:r>
            <a:r>
              <a:rPr lang="en-US" sz="1600" baseline="30000" dirty="0" smtClean="0">
                <a:solidFill>
                  <a:srgbClr val="0000FF"/>
                </a:solidFill>
              </a:rPr>
              <a:t>th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cxnSp>
        <p:nvCxnSpPr>
          <p:cNvPr id="19" name="Curved Connector 18"/>
          <p:cNvCxnSpPr>
            <a:stCxn id="4" idx="1"/>
            <a:endCxn id="7" idx="0"/>
          </p:cNvCxnSpPr>
          <p:nvPr/>
        </p:nvCxnSpPr>
        <p:spPr>
          <a:xfrm rot="10800000" flipV="1">
            <a:off x="1898650" y="330200"/>
            <a:ext cx="1473251" cy="330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0"/>
          </p:cNvCxnSpPr>
          <p:nvPr/>
        </p:nvCxnSpPr>
        <p:spPr>
          <a:xfrm rot="5400000">
            <a:off x="1212851" y="622300"/>
            <a:ext cx="317498" cy="10540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12" idx="0"/>
          </p:cNvCxnSpPr>
          <p:nvPr/>
        </p:nvCxnSpPr>
        <p:spPr>
          <a:xfrm rot="16200000" flipH="1">
            <a:off x="2271713" y="617536"/>
            <a:ext cx="311149" cy="1057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4"/>
            <a:endCxn id="6" idx="0"/>
          </p:cNvCxnSpPr>
          <p:nvPr/>
        </p:nvCxnSpPr>
        <p:spPr>
          <a:xfrm rot="5400000">
            <a:off x="2792412" y="2058988"/>
            <a:ext cx="323852" cy="31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4"/>
            <a:endCxn id="5" idx="0"/>
          </p:cNvCxnSpPr>
          <p:nvPr/>
        </p:nvCxnSpPr>
        <p:spPr>
          <a:xfrm rot="5400000">
            <a:off x="685798" y="2063750"/>
            <a:ext cx="31750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" idx="3"/>
            <a:endCxn id="8" idx="0"/>
          </p:cNvCxnSpPr>
          <p:nvPr/>
        </p:nvCxnSpPr>
        <p:spPr>
          <a:xfrm>
            <a:off x="5061000" y="330200"/>
            <a:ext cx="1520774" cy="342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14" idx="0"/>
          </p:cNvCxnSpPr>
          <p:nvPr/>
        </p:nvCxnSpPr>
        <p:spPr>
          <a:xfrm rot="5400000">
            <a:off x="5461000" y="434974"/>
            <a:ext cx="552449" cy="168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2"/>
            <a:endCxn id="16" idx="0"/>
          </p:cNvCxnSpPr>
          <p:nvPr/>
        </p:nvCxnSpPr>
        <p:spPr>
          <a:xfrm rot="5400000">
            <a:off x="6286500" y="1298574"/>
            <a:ext cx="5905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8" idx="2"/>
            <a:endCxn id="17" idx="0"/>
          </p:cNvCxnSpPr>
          <p:nvPr/>
        </p:nvCxnSpPr>
        <p:spPr>
          <a:xfrm rot="16200000" flipH="1">
            <a:off x="7099300" y="485774"/>
            <a:ext cx="552449" cy="158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1"/>
            <a:endCxn id="13" idx="0"/>
          </p:cNvCxnSpPr>
          <p:nvPr/>
        </p:nvCxnSpPr>
        <p:spPr>
          <a:xfrm rot="10800000" flipV="1">
            <a:off x="3887084" y="838199"/>
            <a:ext cx="1850141" cy="24002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08200" y="2222501"/>
            <a:ext cx="1689100" cy="33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Assembly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Curved Connector 77"/>
          <p:cNvCxnSpPr>
            <a:stCxn id="13" idx="2"/>
            <a:endCxn id="9" idx="0"/>
          </p:cNvCxnSpPr>
          <p:nvPr/>
        </p:nvCxnSpPr>
        <p:spPr>
          <a:xfrm rot="10800000" flipV="1">
            <a:off x="2372607" y="3536946"/>
            <a:ext cx="1177927" cy="2984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5" idx="2"/>
            <a:endCxn id="10" idx="0"/>
          </p:cNvCxnSpPr>
          <p:nvPr/>
        </p:nvCxnSpPr>
        <p:spPr>
          <a:xfrm rot="16200000" flipH="1">
            <a:off x="4583479" y="4853498"/>
            <a:ext cx="1461531" cy="222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3" idx="6"/>
            <a:endCxn id="15" idx="0"/>
          </p:cNvCxnSpPr>
          <p:nvPr/>
        </p:nvCxnSpPr>
        <p:spPr>
          <a:xfrm>
            <a:off x="4223633" y="3536947"/>
            <a:ext cx="1079499" cy="3047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31675" y="5676381"/>
            <a:ext cx="1047748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Object-Based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147433" y="4756147"/>
            <a:ext cx="831850" cy="33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607932" y="4781547"/>
            <a:ext cx="1015999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958851" y="4756147"/>
            <a:ext cx="1250951" cy="368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2636131" y="4578347"/>
            <a:ext cx="1250951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Parallel Processing</a:t>
            </a:r>
          </a:p>
        </p:txBody>
      </p:sp>
      <p:cxnSp>
        <p:nvCxnSpPr>
          <p:cNvPr id="122" name="Curved Connector 121"/>
          <p:cNvCxnSpPr>
            <a:stCxn id="9" idx="2"/>
            <a:endCxn id="120" idx="0"/>
          </p:cNvCxnSpPr>
          <p:nvPr/>
        </p:nvCxnSpPr>
        <p:spPr>
          <a:xfrm rot="5400000">
            <a:off x="1667317" y="4050858"/>
            <a:ext cx="622300" cy="7882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" idx="2"/>
            <a:endCxn id="87" idx="0"/>
          </p:cNvCxnSpPr>
          <p:nvPr/>
        </p:nvCxnSpPr>
        <p:spPr>
          <a:xfrm rot="5400000">
            <a:off x="1592811" y="4896586"/>
            <a:ext cx="1542534" cy="170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9" idx="2"/>
            <a:endCxn id="121" idx="0"/>
          </p:cNvCxnSpPr>
          <p:nvPr/>
        </p:nvCxnSpPr>
        <p:spPr>
          <a:xfrm rot="16200000" flipH="1">
            <a:off x="2594856" y="3911596"/>
            <a:ext cx="444500" cy="8890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16200" y="1301749"/>
            <a:ext cx="679450" cy="596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baseline="30000" dirty="0" smtClean="0">
                <a:solidFill>
                  <a:srgbClr val="0000FF"/>
                </a:solidFill>
              </a:rPr>
              <a:t>st</a:t>
            </a:r>
            <a:endParaRPr lang="en-US" sz="1600" baseline="30000" dirty="0">
              <a:solidFill>
                <a:srgbClr val="0000FF"/>
              </a:solidFill>
            </a:endParaRPr>
          </a:p>
        </p:txBody>
      </p:sp>
      <p:cxnSp>
        <p:nvCxnSpPr>
          <p:cNvPr id="190" name="Curved Connector 189"/>
          <p:cNvCxnSpPr>
            <a:stCxn id="15" idx="2"/>
            <a:endCxn id="88" idx="0"/>
          </p:cNvCxnSpPr>
          <p:nvPr/>
        </p:nvCxnSpPr>
        <p:spPr>
          <a:xfrm rot="5400000">
            <a:off x="4622095" y="4075109"/>
            <a:ext cx="622301" cy="7397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5" idx="2"/>
            <a:endCxn id="89" idx="0"/>
          </p:cNvCxnSpPr>
          <p:nvPr/>
        </p:nvCxnSpPr>
        <p:spPr>
          <a:xfrm rot="16200000" flipH="1">
            <a:off x="5385682" y="4051296"/>
            <a:ext cx="647701" cy="812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404232" y="5148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2186396" y="64119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2992267" y="5276846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4271526" y="5137146"/>
            <a:ext cx="7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5061689" y="5967449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Lisp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5912589" y="514984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50" name="Rounded Rectangle 249"/>
          <p:cNvSpPr/>
          <p:nvPr/>
        </p:nvSpPr>
        <p:spPr>
          <a:xfrm>
            <a:off x="4271045" y="2520951"/>
            <a:ext cx="1250951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Domain specific</a:t>
            </a:r>
          </a:p>
        </p:txBody>
      </p:sp>
      <p:sp>
        <p:nvSpPr>
          <p:cNvPr id="251" name="Rounded Rectangle 250"/>
          <p:cNvSpPr/>
          <p:nvPr/>
        </p:nvSpPr>
        <p:spPr>
          <a:xfrm>
            <a:off x="5962648" y="2520951"/>
            <a:ext cx="1250951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AI and Inference</a:t>
            </a:r>
          </a:p>
        </p:txBody>
      </p:sp>
      <p:sp>
        <p:nvSpPr>
          <p:cNvPr id="252" name="Rounded Rectangle 251"/>
          <p:cNvSpPr/>
          <p:nvPr/>
        </p:nvSpPr>
        <p:spPr>
          <a:xfrm>
            <a:off x="7543799" y="2520951"/>
            <a:ext cx="1250951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60" name="Curved Connector 259"/>
          <p:cNvCxnSpPr>
            <a:stCxn id="14" idx="4"/>
            <a:endCxn id="250" idx="0"/>
          </p:cNvCxnSpPr>
          <p:nvPr/>
        </p:nvCxnSpPr>
        <p:spPr>
          <a:xfrm rot="16200000" flipH="1">
            <a:off x="4710446" y="2334876"/>
            <a:ext cx="368302" cy="38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16" idx="4"/>
            <a:endCxn id="251" idx="0"/>
          </p:cNvCxnSpPr>
          <p:nvPr/>
        </p:nvCxnSpPr>
        <p:spPr>
          <a:xfrm rot="16200000" flipH="1">
            <a:off x="6419848" y="2352674"/>
            <a:ext cx="330203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stCxn id="17" idx="4"/>
            <a:endCxn id="252" idx="0"/>
          </p:cNvCxnSpPr>
          <p:nvPr/>
        </p:nvCxnSpPr>
        <p:spPr>
          <a:xfrm rot="16200000" flipH="1">
            <a:off x="7985123" y="2336799"/>
            <a:ext cx="368302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0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79</Words>
  <Application>Microsoft Macintosh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Zapreev</dc:creator>
  <cp:lastModifiedBy>Ivan Zapreev</cp:lastModifiedBy>
  <cp:revision>12</cp:revision>
  <dcterms:created xsi:type="dcterms:W3CDTF">2020-01-17T12:53:19Z</dcterms:created>
  <dcterms:modified xsi:type="dcterms:W3CDTF">2020-01-17T15:41:00Z</dcterms:modified>
</cp:coreProperties>
</file>