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6" r:id="rId9"/>
    <p:sldId id="267" r:id="rId10"/>
    <p:sldId id="265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C7D1-FEAF-42BD-BA5D-5F37BC3FE91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081-6A71-40B2-93C1-E46E38E45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6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C7D1-FEAF-42BD-BA5D-5F37BC3FE91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081-6A71-40B2-93C1-E46E38E45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0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C7D1-FEAF-42BD-BA5D-5F37BC3FE91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081-6A71-40B2-93C1-E46E38E4555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724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C7D1-FEAF-42BD-BA5D-5F37BC3FE91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081-6A71-40B2-93C1-E46E38E45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37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C7D1-FEAF-42BD-BA5D-5F37BC3FE91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081-6A71-40B2-93C1-E46E38E4555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992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C7D1-FEAF-42BD-BA5D-5F37BC3FE91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081-6A71-40B2-93C1-E46E38E45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96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C7D1-FEAF-42BD-BA5D-5F37BC3FE91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081-6A71-40B2-93C1-E46E38E45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5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C7D1-FEAF-42BD-BA5D-5F37BC3FE91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081-6A71-40B2-93C1-E46E38E45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C7D1-FEAF-42BD-BA5D-5F37BC3FE91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081-6A71-40B2-93C1-E46E38E45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9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C7D1-FEAF-42BD-BA5D-5F37BC3FE91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081-6A71-40B2-93C1-E46E38E45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2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C7D1-FEAF-42BD-BA5D-5F37BC3FE91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081-6A71-40B2-93C1-E46E38E45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C7D1-FEAF-42BD-BA5D-5F37BC3FE91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081-6A71-40B2-93C1-E46E38E45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1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C7D1-FEAF-42BD-BA5D-5F37BC3FE91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081-6A71-40B2-93C1-E46E38E45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8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C7D1-FEAF-42BD-BA5D-5F37BC3FE91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081-6A71-40B2-93C1-E46E38E45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C7D1-FEAF-42BD-BA5D-5F37BC3FE91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081-6A71-40B2-93C1-E46E38E45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9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C7D1-FEAF-42BD-BA5D-5F37BC3FE91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081-6A71-40B2-93C1-E46E38E45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C7D1-FEAF-42BD-BA5D-5F37BC3FE91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4A9081-6A71-40B2-93C1-E46E38E45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0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DistributedEmbeddedSystemsTeam/network-monitoring-system" TargetMode="External"/><Relationship Id="rId2" Type="http://schemas.openxmlformats.org/officeDocument/2006/relationships/hyperlink" Target="https://bitbucket.org/DistributedEmbeddedSystemsTea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0402"/>
            <a:ext cx="7766936" cy="2802139"/>
          </a:xfrm>
        </p:spPr>
        <p:txBody>
          <a:bodyPr>
            <a:normAutofit/>
          </a:bodyPr>
          <a:lstStyle/>
          <a:p>
            <a:pPr algn="ctr"/>
            <a:r>
              <a:rPr lang="bg-BG" dirty="0" smtClean="0"/>
              <a:t>Систем</a:t>
            </a:r>
            <a:r>
              <a:rPr lang="en-US" dirty="0" smtClean="0"/>
              <a:t>a</a:t>
            </a:r>
            <a:r>
              <a:rPr lang="bg-BG" dirty="0" smtClean="0"/>
              <a:t> за следене на състоянието на мрежова апаратура.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468" y="3644799"/>
            <a:ext cx="9144000" cy="2956078"/>
          </a:xfrm>
        </p:spPr>
        <p:txBody>
          <a:bodyPr>
            <a:normAutofit/>
          </a:bodyPr>
          <a:lstStyle/>
          <a:p>
            <a:endParaRPr lang="bg-BG" dirty="0" smtClean="0"/>
          </a:p>
          <a:p>
            <a:pPr algn="ctr"/>
            <a:r>
              <a:rPr lang="bg-BG" dirty="0" smtClean="0"/>
              <a:t>КСТ Магистър </a:t>
            </a:r>
          </a:p>
          <a:p>
            <a:pPr algn="ctr"/>
            <a:r>
              <a:rPr lang="bg-BG" dirty="0" smtClean="0"/>
              <a:t>Антон Тонев – 41б, Фак. №: 611380</a:t>
            </a:r>
          </a:p>
          <a:p>
            <a:pPr algn="ctr"/>
            <a:r>
              <a:rPr lang="bg-BG" dirty="0" smtClean="0"/>
              <a:t>Велизар Минчев – 41б, Фак. №: 611378</a:t>
            </a:r>
          </a:p>
          <a:p>
            <a:pPr algn="ctr"/>
            <a:r>
              <a:rPr lang="bg-BG" dirty="0" smtClean="0"/>
              <a:t>Иван Здравков – 41б, Фак. №: 611328</a:t>
            </a:r>
          </a:p>
          <a:p>
            <a:pPr algn="ctr"/>
            <a:r>
              <a:rPr lang="bg-BG" dirty="0" smtClean="0"/>
              <a:t>Трифон Дарджонов – 41б, Фак. №: 611316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5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6477"/>
            <a:ext cx="8596668" cy="1320800"/>
          </a:xfrm>
        </p:spPr>
        <p:txBody>
          <a:bodyPr/>
          <a:lstStyle/>
          <a:p>
            <a:r>
              <a:rPr lang="bg-BG" dirty="0" smtClean="0"/>
              <a:t>Схема на базата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4512"/>
            <a:ext cx="4091311" cy="5400417"/>
          </a:xfrm>
        </p:spPr>
        <p:txBody>
          <a:bodyPr>
            <a:normAutofit/>
          </a:bodyPr>
          <a:lstStyle/>
          <a:p>
            <a:r>
              <a:rPr lang="en-US" b="1" u="sng" dirty="0" err="1"/>
              <a:t>ConnectionStatus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b="1" dirty="0" smtClean="0"/>
              <a:t>ID</a:t>
            </a:r>
            <a:r>
              <a:rPr lang="en-US" dirty="0" smtClean="0"/>
              <a:t> INT NOT NULL, </a:t>
            </a:r>
          </a:p>
          <a:p>
            <a:pPr lvl="1"/>
            <a:r>
              <a:rPr lang="en-US" b="1" dirty="0" smtClean="0"/>
              <a:t>Status</a:t>
            </a:r>
            <a:r>
              <a:rPr lang="en-US" dirty="0" smtClean="0"/>
              <a:t> BIT NOT NULL,  </a:t>
            </a:r>
          </a:p>
          <a:p>
            <a:pPr lvl="1"/>
            <a:r>
              <a:rPr lang="en-US" b="1" dirty="0" smtClean="0"/>
              <a:t>Date</a:t>
            </a:r>
            <a:r>
              <a:rPr lang="en-US" dirty="0" smtClean="0"/>
              <a:t> DATETIME NOT NULL</a:t>
            </a:r>
            <a:endParaRPr lang="en-US" dirty="0"/>
          </a:p>
          <a:p>
            <a:r>
              <a:rPr lang="en-US" b="1" u="sng" dirty="0" err="1" smtClean="0"/>
              <a:t>TempStatus</a:t>
            </a:r>
            <a:r>
              <a:rPr lang="en-US" dirty="0"/>
              <a:t>: </a:t>
            </a:r>
          </a:p>
          <a:p>
            <a:pPr lvl="1"/>
            <a:r>
              <a:rPr lang="en-US" b="1" dirty="0" smtClean="0"/>
              <a:t>ID</a:t>
            </a:r>
            <a:r>
              <a:rPr lang="bg-BG" dirty="0" smtClean="0"/>
              <a:t> </a:t>
            </a:r>
            <a:r>
              <a:rPr lang="en-US" dirty="0" smtClean="0"/>
              <a:t>INT NOT NULL, </a:t>
            </a:r>
            <a:endParaRPr lang="en-US" dirty="0"/>
          </a:p>
          <a:p>
            <a:pPr lvl="1"/>
            <a:r>
              <a:rPr lang="en-US" b="1" dirty="0" smtClean="0"/>
              <a:t>Temp</a:t>
            </a:r>
            <a:r>
              <a:rPr lang="en-US" dirty="0" smtClean="0"/>
              <a:t> FLOAT NOT NULL, </a:t>
            </a:r>
            <a:endParaRPr lang="en-US" dirty="0"/>
          </a:p>
          <a:p>
            <a:pPr lvl="1"/>
            <a:r>
              <a:rPr lang="en-US" b="1" dirty="0" smtClean="0"/>
              <a:t>Date</a:t>
            </a:r>
            <a:r>
              <a:rPr lang="en-US" dirty="0" smtClean="0"/>
              <a:t> DATETIME NOT NULL</a:t>
            </a:r>
            <a:endParaRPr lang="en-US" dirty="0"/>
          </a:p>
          <a:p>
            <a:r>
              <a:rPr lang="en-US" b="1" u="sng" dirty="0" err="1"/>
              <a:t>UPSStatus</a:t>
            </a:r>
            <a:r>
              <a:rPr lang="en-US" dirty="0"/>
              <a:t>: </a:t>
            </a:r>
          </a:p>
          <a:p>
            <a:pPr lvl="1"/>
            <a:r>
              <a:rPr lang="en-US" b="1" dirty="0" smtClean="0"/>
              <a:t>ID</a:t>
            </a:r>
            <a:r>
              <a:rPr lang="en-US" dirty="0" smtClean="0"/>
              <a:t> INT NOT NULL, </a:t>
            </a:r>
            <a:endParaRPr lang="en-US" dirty="0"/>
          </a:p>
          <a:p>
            <a:pPr lvl="1"/>
            <a:r>
              <a:rPr lang="en-US" b="1" dirty="0" err="1" smtClean="0"/>
              <a:t>IsTherePower</a:t>
            </a:r>
            <a:r>
              <a:rPr lang="en-US" dirty="0" smtClean="0"/>
              <a:t> BIT NOT NULL, </a:t>
            </a:r>
            <a:endParaRPr lang="en-US" dirty="0"/>
          </a:p>
          <a:p>
            <a:pPr lvl="1"/>
            <a:r>
              <a:rPr lang="en-US" b="1" dirty="0" err="1" smtClean="0"/>
              <a:t>BatteryPercent</a:t>
            </a:r>
            <a:r>
              <a:rPr lang="en-US" dirty="0" smtClean="0"/>
              <a:t> INT NOT NULL, </a:t>
            </a:r>
            <a:endParaRPr lang="en-US" dirty="0"/>
          </a:p>
          <a:p>
            <a:pPr lvl="1"/>
            <a:r>
              <a:rPr lang="en-US" b="1" dirty="0" smtClean="0"/>
              <a:t>Date</a:t>
            </a:r>
            <a:r>
              <a:rPr lang="en-US" dirty="0" smtClean="0"/>
              <a:t> DATETIME NOT NULL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6149" y="1344511"/>
            <a:ext cx="5023193" cy="540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u="sng" dirty="0" smtClean="0"/>
          </a:p>
          <a:p>
            <a:r>
              <a:rPr lang="en-US" b="1" u="sng" dirty="0" err="1" smtClean="0"/>
              <a:t>OutgoingSMSCommands</a:t>
            </a:r>
            <a:r>
              <a:rPr lang="en-US" dirty="0" smtClean="0"/>
              <a:t>: </a:t>
            </a:r>
          </a:p>
          <a:p>
            <a:pPr lvl="1"/>
            <a:r>
              <a:rPr lang="en-US" b="1" dirty="0" smtClean="0"/>
              <a:t>ID</a:t>
            </a:r>
            <a:r>
              <a:rPr lang="en-US" dirty="0" smtClean="0"/>
              <a:t> INT NOT NULL, </a:t>
            </a:r>
          </a:p>
          <a:p>
            <a:pPr lvl="1"/>
            <a:r>
              <a:rPr lang="en-US" b="1" dirty="0" smtClean="0"/>
              <a:t>Message</a:t>
            </a:r>
            <a:r>
              <a:rPr lang="en-US" dirty="0" smtClean="0"/>
              <a:t> VARCHAR(140) NOT NULL,  </a:t>
            </a:r>
          </a:p>
          <a:p>
            <a:pPr lvl="1"/>
            <a:r>
              <a:rPr lang="en-US" b="1" dirty="0" smtClean="0"/>
              <a:t>Date</a:t>
            </a:r>
            <a:r>
              <a:rPr lang="en-US" dirty="0" smtClean="0"/>
              <a:t> DATETIME NOT NULL, </a:t>
            </a:r>
          </a:p>
          <a:p>
            <a:pPr lvl="1"/>
            <a:r>
              <a:rPr lang="en-US" b="1" dirty="0" err="1" smtClean="0"/>
              <a:t>IsSent</a:t>
            </a:r>
            <a:r>
              <a:rPr lang="en-US" dirty="0" smtClean="0"/>
              <a:t> BIT NOT NULL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u="sng" dirty="0" err="1" smtClean="0"/>
              <a:t>IncommingSMSCommands</a:t>
            </a:r>
            <a:r>
              <a:rPr lang="en-US" dirty="0" smtClean="0"/>
              <a:t>: </a:t>
            </a:r>
          </a:p>
          <a:p>
            <a:pPr lvl="1"/>
            <a:r>
              <a:rPr lang="en-US" b="1" dirty="0" smtClean="0"/>
              <a:t>ID</a:t>
            </a:r>
            <a:r>
              <a:rPr lang="en-US" dirty="0" smtClean="0"/>
              <a:t> INT NOT NULL, </a:t>
            </a:r>
          </a:p>
          <a:p>
            <a:pPr lvl="1"/>
            <a:r>
              <a:rPr lang="en-US" b="1" dirty="0" smtClean="0"/>
              <a:t>Command</a:t>
            </a:r>
            <a:r>
              <a:rPr lang="en-US" dirty="0" smtClean="0"/>
              <a:t> VARCHAR(140) NOT NULL, </a:t>
            </a:r>
          </a:p>
          <a:p>
            <a:pPr lvl="1"/>
            <a:r>
              <a:rPr lang="en-US" b="1" dirty="0" smtClean="0"/>
              <a:t>Date</a:t>
            </a:r>
            <a:r>
              <a:rPr lang="en-US" dirty="0" smtClean="0"/>
              <a:t> DATETIME NOT NULL,</a:t>
            </a:r>
          </a:p>
          <a:p>
            <a:pPr lvl="1"/>
            <a:r>
              <a:rPr lang="en-US" b="1" dirty="0" err="1" smtClean="0"/>
              <a:t>IsExecuted</a:t>
            </a:r>
            <a:r>
              <a:rPr lang="en-US" dirty="0" smtClean="0"/>
              <a:t> BIT NOT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Разпределение на задачите: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2400" dirty="0"/>
              <a:t>Антон Тонев – </a:t>
            </a:r>
            <a:r>
              <a:rPr lang="en-US" sz="2400" dirty="0" smtClean="0"/>
              <a:t>SMS</a:t>
            </a:r>
            <a:r>
              <a:rPr lang="bg-BG" sz="2400" dirty="0" smtClean="0"/>
              <a:t> </a:t>
            </a:r>
            <a:r>
              <a:rPr lang="en-US" sz="2400" dirty="0" smtClean="0"/>
              <a:t>Application</a:t>
            </a:r>
            <a:endParaRPr lang="bg-BG" sz="2400" dirty="0"/>
          </a:p>
          <a:p>
            <a:r>
              <a:rPr lang="bg-BG" sz="2400" dirty="0"/>
              <a:t>Велизар Минчев – </a:t>
            </a:r>
            <a:r>
              <a:rPr lang="en-US" sz="2400" dirty="0" smtClean="0"/>
              <a:t>Temp</a:t>
            </a:r>
            <a:r>
              <a:rPr lang="bg-BG" sz="2400" dirty="0" smtClean="0"/>
              <a:t> </a:t>
            </a:r>
            <a:r>
              <a:rPr lang="en-US" sz="2400" dirty="0" smtClean="0"/>
              <a:t>Application </a:t>
            </a:r>
            <a:endParaRPr lang="bg-BG" sz="2400" dirty="0"/>
          </a:p>
          <a:p>
            <a:r>
              <a:rPr lang="bg-BG" sz="2400" dirty="0"/>
              <a:t>Иван Здравков – </a:t>
            </a:r>
            <a:r>
              <a:rPr lang="en-US" sz="2400" dirty="0" smtClean="0"/>
              <a:t>Back End </a:t>
            </a:r>
            <a:r>
              <a:rPr lang="bg-BG" sz="2400" dirty="0" smtClean="0"/>
              <a:t>на </a:t>
            </a:r>
            <a:r>
              <a:rPr lang="bg-BG" sz="2400" dirty="0" smtClean="0"/>
              <a:t>клиент</a:t>
            </a:r>
            <a:r>
              <a:rPr lang="en-US" sz="2400" dirty="0" smtClean="0"/>
              <a:t>-</a:t>
            </a:r>
            <a:r>
              <a:rPr lang="bg-BG" sz="2400" dirty="0" smtClean="0"/>
              <a:t>сървърно </a:t>
            </a:r>
            <a:r>
              <a:rPr lang="bg-BG" sz="2400" dirty="0" smtClean="0"/>
              <a:t>приложение,</a:t>
            </a:r>
            <a:r>
              <a:rPr lang="en-US" sz="2400" dirty="0"/>
              <a:t> </a:t>
            </a:r>
            <a:r>
              <a:rPr lang="en-US" sz="2400" dirty="0" smtClean="0"/>
              <a:t>DB</a:t>
            </a:r>
            <a:r>
              <a:rPr lang="bg-BG" sz="2400" dirty="0" smtClean="0"/>
              <a:t>, </a:t>
            </a:r>
            <a:r>
              <a:rPr lang="bg-BG" sz="2400" dirty="0" smtClean="0"/>
              <a:t>модул за следене на мрежова свързаност</a:t>
            </a:r>
            <a:endParaRPr lang="bg-BG" sz="2400" dirty="0"/>
          </a:p>
          <a:p>
            <a:r>
              <a:rPr lang="bg-BG" sz="2400" dirty="0"/>
              <a:t>Трифон Дарджонов – </a:t>
            </a:r>
            <a:r>
              <a:rPr lang="en-US" sz="2400" dirty="0" smtClean="0"/>
              <a:t>Front End </a:t>
            </a:r>
            <a:r>
              <a:rPr lang="bg-BG" sz="2400" dirty="0" smtClean="0"/>
              <a:t>на клиент </a:t>
            </a:r>
            <a:r>
              <a:rPr lang="bg-BG" sz="2400" dirty="0" smtClean="0"/>
              <a:t>сървърно</a:t>
            </a:r>
            <a:r>
              <a:rPr lang="en-US" sz="2400" dirty="0"/>
              <a:t>-</a:t>
            </a:r>
            <a:r>
              <a:rPr lang="bg-BG" sz="2400" dirty="0" smtClean="0"/>
              <a:t>приложение</a:t>
            </a:r>
            <a:r>
              <a:rPr lang="bg-BG" sz="2400" dirty="0" smtClean="0"/>
              <a:t>, </a:t>
            </a:r>
            <a:r>
              <a:rPr lang="bg-BG" sz="2400" dirty="0" smtClean="0"/>
              <a:t>модул </a:t>
            </a:r>
            <a:r>
              <a:rPr lang="bg-BG" sz="2400" dirty="0"/>
              <a:t>за следене състоянието на захранващото напрежение, посредством </a:t>
            </a:r>
            <a:r>
              <a:rPr lang="en-US" sz="2400" dirty="0"/>
              <a:t>UPS</a:t>
            </a:r>
            <a:endParaRPr lang="bg-BG" sz="2400" dirty="0"/>
          </a:p>
          <a:p>
            <a:endParaRPr lang="bg-BG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/>
              <a:t>Благодарим за вниманието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43" y="2257912"/>
            <a:ext cx="3667125" cy="3667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101" y="2110274"/>
            <a:ext cx="3258312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5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25445"/>
            <a:ext cx="8596668" cy="4015917"/>
          </a:xfrm>
        </p:spPr>
        <p:txBody>
          <a:bodyPr/>
          <a:lstStyle/>
          <a:p>
            <a:r>
              <a:rPr lang="bg-BG" sz="2400" dirty="0" smtClean="0"/>
              <a:t>Клиент-сървърно приложение за предосотавяне на потребителски достъп</a:t>
            </a:r>
          </a:p>
          <a:p>
            <a:r>
              <a:rPr lang="bg-BG" sz="2400" dirty="0" smtClean="0"/>
              <a:t>Модул за следене състоянието на захранващото напрежение, посредством </a:t>
            </a:r>
            <a:r>
              <a:rPr lang="en-US" sz="2400" dirty="0" smtClean="0"/>
              <a:t>UPS</a:t>
            </a:r>
            <a:endParaRPr lang="bg-BG" sz="2400" dirty="0" smtClean="0"/>
          </a:p>
          <a:p>
            <a:r>
              <a:rPr lang="bg-BG" sz="2400" dirty="0" smtClean="0"/>
              <a:t>Модул за следене на температурата на системата</a:t>
            </a:r>
          </a:p>
          <a:p>
            <a:r>
              <a:rPr lang="bg-BG" sz="2400" dirty="0" smtClean="0"/>
              <a:t>Модул за следене на мрежовата свързаност</a:t>
            </a:r>
          </a:p>
          <a:p>
            <a:r>
              <a:rPr lang="bg-BG" sz="2400" dirty="0" smtClean="0"/>
              <a:t>Модул за известяване посредством </a:t>
            </a:r>
            <a:r>
              <a:rPr lang="en-US" sz="2400" dirty="0" smtClean="0"/>
              <a:t>SMS</a:t>
            </a:r>
            <a:endParaRPr lang="bg-BG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Клиент-сървърно приложение за предосотавяне на потребителски достъп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/>
              <a:t>За сървър ще бъде реализиран </a:t>
            </a:r>
            <a:r>
              <a:rPr lang="en-US" sz="2400" dirty="0" smtClean="0"/>
              <a:t>REST Web Service, </a:t>
            </a:r>
            <a:r>
              <a:rPr lang="bg-BG" sz="2400" dirty="0" smtClean="0"/>
              <a:t>базиран върху </a:t>
            </a:r>
            <a:r>
              <a:rPr lang="en-US" sz="2400" dirty="0" smtClean="0"/>
              <a:t>HTTP, </a:t>
            </a:r>
            <a:r>
              <a:rPr lang="bg-BG" sz="2400" dirty="0" smtClean="0"/>
              <a:t>както и сървърно реализиран модул, използващ </a:t>
            </a:r>
            <a:r>
              <a:rPr lang="en-US" sz="2400" dirty="0" smtClean="0"/>
              <a:t>SMTP </a:t>
            </a:r>
            <a:r>
              <a:rPr lang="bg-BG" sz="2400" dirty="0" smtClean="0"/>
              <a:t>за известяване посредством електронни съобщения.</a:t>
            </a:r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r>
              <a:rPr lang="bg-BG" sz="2400" dirty="0" smtClean="0"/>
              <a:t>Клиентската част на приложението ще бъде </a:t>
            </a:r>
            <a:r>
              <a:rPr lang="en-US" sz="2400" dirty="0" smtClean="0"/>
              <a:t>HTML </a:t>
            </a:r>
            <a:r>
              <a:rPr lang="bg-BG" sz="2400" dirty="0" smtClean="0"/>
              <a:t>страница, показваща следените параметри в реално време и хостната на сървъра, предо</a:t>
            </a:r>
            <a:r>
              <a:rPr lang="bg-BG" sz="2400" dirty="0"/>
              <a:t>с</a:t>
            </a:r>
            <a:r>
              <a:rPr lang="bg-BG" sz="2400" dirty="0" smtClean="0"/>
              <a:t>тавящ достъп, посредством зададен адрес, порт и схема (</a:t>
            </a:r>
            <a:r>
              <a:rPr lang="en-US" sz="2400" dirty="0" smtClean="0"/>
              <a:t>http://myserver.info:80)</a:t>
            </a:r>
            <a:r>
              <a:rPr lang="bg-BG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7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100" dirty="0" smtClean="0"/>
              <a:t>Модул за следене състоянието на захранващото напрежение, посредством </a:t>
            </a:r>
            <a:r>
              <a:rPr lang="en-US" sz="3100" dirty="0" smtClean="0"/>
              <a:t>UPS</a:t>
            </a: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8610" y="1930400"/>
            <a:ext cx="5083279" cy="3834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/>
              <a:t>Следенето на състоянието на захранващото напрежение ще реализираме, чрез използването на серийния интерфейс или </a:t>
            </a:r>
            <a:r>
              <a:rPr lang="en-US" sz="2800" dirty="0" err="1" smtClean="0"/>
              <a:t>usb</a:t>
            </a:r>
            <a:r>
              <a:rPr lang="en-US" sz="2800" dirty="0" smtClean="0"/>
              <a:t> port </a:t>
            </a:r>
            <a:r>
              <a:rPr lang="bg-BG" sz="2800" dirty="0" smtClean="0"/>
              <a:t>на </a:t>
            </a:r>
            <a:r>
              <a:rPr lang="en-US" sz="2800" dirty="0" smtClean="0"/>
              <a:t>UPS-</a:t>
            </a:r>
            <a:r>
              <a:rPr lang="bg-BG" sz="2800" dirty="0" smtClean="0"/>
              <a:t>а, или чрез програмна симулация на </a:t>
            </a:r>
            <a:r>
              <a:rPr lang="en-US" sz="2800" dirty="0" smtClean="0"/>
              <a:t>UPS-</a:t>
            </a:r>
            <a:r>
              <a:rPr lang="bg-BG" sz="2800" dirty="0" smtClean="0"/>
              <a:t>а.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9" y="2092187"/>
            <a:ext cx="4477501" cy="44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043879" cy="13208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Модул за следене на температурата на системата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/>
              <a:t>Температурата на системата ще следим, използвайки предоставените от операционната система програмни инструменти или посредством използването на 3-то приложение, работещо с общата База от Данни.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913" y="3102172"/>
            <a:ext cx="2920701" cy="3169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69140" y="3528351"/>
            <a:ext cx="302587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03" y="609600"/>
            <a:ext cx="10323871" cy="1320800"/>
          </a:xfrm>
        </p:spPr>
        <p:txBody>
          <a:bodyPr>
            <a:normAutofit/>
          </a:bodyPr>
          <a:lstStyle/>
          <a:p>
            <a:r>
              <a:rPr lang="bg-BG" sz="3500" dirty="0" smtClean="0"/>
              <a:t>Модул за следене на мрежовата свързаност</a:t>
            </a: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44" y="149199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/>
              <a:t>Идеята на модула е, чрез </a:t>
            </a:r>
            <a:r>
              <a:rPr lang="en-US" sz="2800" dirty="0" smtClean="0"/>
              <a:t>ping </a:t>
            </a:r>
            <a:r>
              <a:rPr lang="bg-BG" sz="2800" dirty="0" smtClean="0"/>
              <a:t>до отдалечен сървър да установява състоянието на мрежовата свързаност на възлите.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60" y="3129731"/>
            <a:ext cx="6425436" cy="34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Модул</a:t>
            </a:r>
            <a:r>
              <a:rPr lang="bg-BG" sz="3200" dirty="0" smtClean="0"/>
              <a:t> </a:t>
            </a:r>
            <a:r>
              <a:rPr lang="bg-BG" dirty="0" smtClean="0"/>
              <a:t>за</a:t>
            </a:r>
            <a:r>
              <a:rPr lang="bg-BG" sz="3200" dirty="0" smtClean="0"/>
              <a:t> </a:t>
            </a:r>
            <a:r>
              <a:rPr lang="bg-BG" dirty="0" smtClean="0"/>
              <a:t>известяване</a:t>
            </a:r>
            <a:r>
              <a:rPr lang="bg-BG" sz="3200" dirty="0" smtClean="0"/>
              <a:t> </a:t>
            </a:r>
            <a:r>
              <a:rPr lang="bg-BG" dirty="0" smtClean="0"/>
              <a:t>посредством</a:t>
            </a:r>
            <a:r>
              <a:rPr lang="bg-BG" sz="3200" dirty="0" smtClean="0"/>
              <a:t> </a:t>
            </a:r>
            <a:r>
              <a:rPr lang="en-US" dirty="0" smtClean="0"/>
              <a:t>SMS</a:t>
            </a: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0" y="1684594"/>
            <a:ext cx="5192857" cy="3783964"/>
          </a:xfrm>
        </p:spPr>
      </p:pic>
      <p:sp>
        <p:nvSpPr>
          <p:cNvPr id="5" name="TextBox 4"/>
          <p:cNvSpPr txBox="1"/>
          <p:nvPr/>
        </p:nvSpPr>
        <p:spPr>
          <a:xfrm>
            <a:off x="5397909" y="2237748"/>
            <a:ext cx="56338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Чрез предоставен </a:t>
            </a:r>
            <a:r>
              <a:rPr lang="en-US" sz="2800" dirty="0" smtClean="0"/>
              <a:t>GSM </a:t>
            </a:r>
            <a:r>
              <a:rPr lang="bg-BG" sz="2800" dirty="0" smtClean="0"/>
              <a:t>модул, ще реализираме интерфейс за работа с</a:t>
            </a:r>
            <a:r>
              <a:rPr lang="en-US" sz="2800" dirty="0" smtClean="0"/>
              <a:t> </a:t>
            </a:r>
            <a:r>
              <a:rPr lang="bg-BG" sz="2800" dirty="0" smtClean="0"/>
              <a:t>него, който ще се грижи за известяване при настъпване на някое от следените събития.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524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 за споделяне, съхранение и версии на кода.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34215"/>
            <a:ext cx="10442950" cy="3797759"/>
          </a:xfrm>
        </p:spPr>
        <p:txBody>
          <a:bodyPr>
            <a:normAutofit/>
          </a:bodyPr>
          <a:lstStyle/>
          <a:p>
            <a:r>
              <a:rPr lang="en-US" dirty="0" err="1"/>
              <a:t>Bitbucket</a:t>
            </a:r>
            <a:r>
              <a:rPr lang="en-US" dirty="0"/>
              <a:t>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://bitbucket.org/DistributedEmbeddedSystemsTeam/</a:t>
            </a:r>
            <a:endParaRPr lang="en-US" dirty="0" smtClean="0"/>
          </a:p>
          <a:p>
            <a:r>
              <a:rPr lang="en-US" dirty="0" err="1" smtClean="0"/>
              <a:t>Bitbucket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/>
              <a:t> Repository </a:t>
            </a:r>
            <a:r>
              <a:rPr lang="en-US" dirty="0" smtClean="0">
                <a:hlinkClick r:id="rId3"/>
              </a:rPr>
              <a:t>–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://bitbucket.org/DistributedEmbeddedSystemsTeam/network-monitoring-system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16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Програмна реализация на модулите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Клиент-Сървър </a:t>
            </a:r>
            <a:r>
              <a:rPr lang="bg-BG" dirty="0"/>
              <a:t>- чете от базата данни и изобразява </a:t>
            </a:r>
            <a:r>
              <a:rPr lang="bg-BG" dirty="0" smtClean="0"/>
              <a:t>следената информация.</a:t>
            </a:r>
            <a:endParaRPr lang="bg-BG" dirty="0"/>
          </a:p>
          <a:p>
            <a:r>
              <a:rPr lang="bg-BG" dirty="0"/>
              <a:t>Приложение за мрежова свързаност - Проверява за свързаност, пише статуса в таблицата </a:t>
            </a:r>
            <a:r>
              <a:rPr lang="en-US" dirty="0" err="1"/>
              <a:t>ConnectionStatus</a:t>
            </a:r>
            <a:r>
              <a:rPr lang="en-US" dirty="0"/>
              <a:t>. </a:t>
            </a:r>
            <a:r>
              <a:rPr lang="bg-BG" dirty="0"/>
              <a:t>При проблем пише в </a:t>
            </a:r>
            <a:r>
              <a:rPr lang="en-US" dirty="0" err="1"/>
              <a:t>OutgoingSMSCommands</a:t>
            </a:r>
            <a:r>
              <a:rPr lang="en-US" dirty="0"/>
              <a:t>.</a:t>
            </a:r>
          </a:p>
          <a:p>
            <a:r>
              <a:rPr lang="en-US" dirty="0"/>
              <a:t>UPS </a:t>
            </a:r>
            <a:r>
              <a:rPr lang="bg-BG" dirty="0"/>
              <a:t>Приложение - Симулация на </a:t>
            </a:r>
            <a:r>
              <a:rPr lang="en-US" dirty="0"/>
              <a:t>UPS. </a:t>
            </a:r>
            <a:r>
              <a:rPr lang="bg-BG" dirty="0"/>
              <a:t>Записва произволни данни в </a:t>
            </a:r>
            <a:r>
              <a:rPr lang="en-US" dirty="0" err="1"/>
              <a:t>UPSStatus</a:t>
            </a:r>
            <a:r>
              <a:rPr lang="en-US" dirty="0"/>
              <a:t> </a:t>
            </a:r>
            <a:r>
              <a:rPr lang="bg-BG" dirty="0"/>
              <a:t>таблицата. При проблем пише в </a:t>
            </a:r>
            <a:r>
              <a:rPr lang="en-US" dirty="0" err="1"/>
              <a:t>OutgoingSMSCommands</a:t>
            </a:r>
            <a:r>
              <a:rPr lang="en-US" dirty="0"/>
              <a:t>.</a:t>
            </a:r>
          </a:p>
          <a:p>
            <a:r>
              <a:rPr lang="en-US" dirty="0"/>
              <a:t>Temp </a:t>
            </a:r>
            <a:r>
              <a:rPr lang="bg-BG" dirty="0"/>
              <a:t>Приложение - Мери температурата, чрез използвания хардуер на определен интервал, записва в </a:t>
            </a:r>
            <a:r>
              <a:rPr lang="en-US" dirty="0" err="1"/>
              <a:t>TempStatus</a:t>
            </a:r>
            <a:r>
              <a:rPr lang="en-US" dirty="0"/>
              <a:t> </a:t>
            </a:r>
            <a:r>
              <a:rPr lang="bg-BG" dirty="0"/>
              <a:t>таблицата, актуалната температура. При проблем пише в </a:t>
            </a:r>
            <a:r>
              <a:rPr lang="en-US" dirty="0" err="1"/>
              <a:t>OutgoingSMSCommands</a:t>
            </a:r>
            <a:r>
              <a:rPr lang="en-US" dirty="0"/>
              <a:t>.</a:t>
            </a:r>
          </a:p>
          <a:p>
            <a:r>
              <a:rPr lang="en-US" dirty="0"/>
              <a:t>SMS </a:t>
            </a:r>
            <a:r>
              <a:rPr lang="bg-BG" dirty="0"/>
              <a:t>Приложение - </a:t>
            </a:r>
            <a:r>
              <a:rPr lang="en-US" dirty="0"/>
              <a:t>I/O Interface </a:t>
            </a:r>
            <a:r>
              <a:rPr lang="bg-BG" dirty="0"/>
              <a:t>за </a:t>
            </a:r>
            <a:r>
              <a:rPr lang="en-US" dirty="0"/>
              <a:t>SMS Command-</a:t>
            </a:r>
            <a:r>
              <a:rPr lang="bg-BG" dirty="0"/>
              <a:t>и. </a:t>
            </a:r>
            <a:endParaRPr lang="bg-BG" dirty="0" smtClean="0"/>
          </a:p>
          <a:p>
            <a:pPr lvl="1"/>
            <a:r>
              <a:rPr lang="bg-BG" dirty="0" smtClean="0"/>
              <a:t>Чете </a:t>
            </a:r>
            <a:r>
              <a:rPr lang="bg-BG" dirty="0"/>
              <a:t>за нови записи в </a:t>
            </a:r>
            <a:r>
              <a:rPr lang="en-US" dirty="0" err="1"/>
              <a:t>OutgoingSMSCommands</a:t>
            </a:r>
            <a:r>
              <a:rPr lang="en-US" dirty="0"/>
              <a:t>. </a:t>
            </a:r>
            <a:r>
              <a:rPr lang="bg-BG" dirty="0"/>
              <a:t>За всеки нов запис изпраща </a:t>
            </a:r>
            <a:r>
              <a:rPr lang="en-US" dirty="0"/>
              <a:t>SMS </a:t>
            </a:r>
            <a:r>
              <a:rPr lang="bg-BG" dirty="0"/>
              <a:t>със </a:t>
            </a:r>
            <a:r>
              <a:rPr lang="en-US" dirty="0"/>
              <a:t>Message, </a:t>
            </a:r>
            <a:r>
              <a:rPr lang="bg-BG" dirty="0"/>
              <a:t>вдига флага </a:t>
            </a:r>
            <a:r>
              <a:rPr lang="en-US" dirty="0" err="1" smtClean="0"/>
              <a:t>IsSent</a:t>
            </a:r>
            <a:r>
              <a:rPr lang="en-US" dirty="0" smtClean="0"/>
              <a:t>.</a:t>
            </a:r>
            <a:endParaRPr lang="bg-BG" dirty="0" smtClean="0"/>
          </a:p>
          <a:p>
            <a:pPr lvl="1"/>
            <a:r>
              <a:rPr lang="bg-BG" dirty="0" smtClean="0"/>
              <a:t>Следи </a:t>
            </a:r>
            <a:r>
              <a:rPr lang="bg-BG" dirty="0"/>
              <a:t>за получаване на нови </a:t>
            </a:r>
            <a:r>
              <a:rPr lang="en-US" dirty="0"/>
              <a:t>SMS, </a:t>
            </a:r>
            <a:r>
              <a:rPr lang="bg-BG" dirty="0"/>
              <a:t>при получаване на нов </a:t>
            </a:r>
            <a:r>
              <a:rPr lang="en-US" dirty="0"/>
              <a:t>SMS, </a:t>
            </a:r>
            <a:r>
              <a:rPr lang="bg-BG" dirty="0"/>
              <a:t>пише в таблицата </a:t>
            </a:r>
            <a:r>
              <a:rPr lang="en-US" dirty="0" err="1"/>
              <a:t>IncommingSMSCommands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174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600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Системa за следене на състоянието на мрежова апаратура.</vt:lpstr>
      <vt:lpstr>Съдържание:</vt:lpstr>
      <vt:lpstr>Клиент-сървърно приложение за предосотавяне на потребителски достъп </vt:lpstr>
      <vt:lpstr>Модул за следене състоянието на захранващото напрежение, посредством UPS </vt:lpstr>
      <vt:lpstr>Модул за следене на температурата на системата </vt:lpstr>
      <vt:lpstr>Модул за следене на мрежовата свързаност </vt:lpstr>
      <vt:lpstr>Модул за известяване посредством SMS </vt:lpstr>
      <vt:lpstr>Метод за споделяне, съхранение и версии на кода.</vt:lpstr>
      <vt:lpstr>Програмна реализация на модулите</vt:lpstr>
      <vt:lpstr>Схема на базата данни</vt:lpstr>
      <vt:lpstr>Разпределение на задачите:</vt:lpstr>
      <vt:lpstr>Благодарим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 за следене на състоянието на мрежова апаратура.</dc:title>
  <dc:creator>Ivan Zdravkov</dc:creator>
  <cp:lastModifiedBy>Ivan Zdravkov</cp:lastModifiedBy>
  <cp:revision>48</cp:revision>
  <dcterms:created xsi:type="dcterms:W3CDTF">2017-04-26T17:47:27Z</dcterms:created>
  <dcterms:modified xsi:type="dcterms:W3CDTF">2017-05-13T16:51:52Z</dcterms:modified>
</cp:coreProperties>
</file>