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57" r:id="rId3"/>
    <p:sldId id="258" r:id="rId4"/>
    <p:sldId id="284" r:id="rId5"/>
    <p:sldId id="285" r:id="rId6"/>
    <p:sldId id="283" r:id="rId7"/>
    <p:sldId id="28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81" r:id="rId25"/>
    <p:sldId id="277" r:id="rId26"/>
    <p:sldId id="278" r:id="rId27"/>
    <p:sldId id="279" r:id="rId28"/>
    <p:sldId id="286" r:id="rId29"/>
    <p:sldId id="287" r:id="rId30"/>
    <p:sldId id="280" r:id="rId31"/>
  </p:sldIdLst>
  <p:sldSz cx="9144000" cy="6858000" type="screen4x3"/>
  <p:notesSz cx="6797675" cy="98567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BA"/>
    <a:srgbClr val="259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19"/>
    <p:restoredTop sz="94660"/>
  </p:normalViewPr>
  <p:slideViewPr>
    <p:cSldViewPr>
      <p:cViewPr varScale="1">
        <p:scale>
          <a:sx n="131" d="100"/>
          <a:sy n="131" d="100"/>
        </p:scale>
        <p:origin x="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AC03AACB-3AE0-ED46-92F0-1B8537EE0810}"/>
    <pc:docChg chg="undo custSel addSld modSld">
      <pc:chgData name="Man Hon Wong (CSD)" userId="8fba6e85-6ca5-468f-9934-ec14d6b7184c" providerId="ADAL" clId="{AC03AACB-3AE0-ED46-92F0-1B8537EE0810}" dt="2019-04-17T02:07:12.877" v="781" actId="20577"/>
      <pc:docMkLst>
        <pc:docMk/>
      </pc:docMkLst>
      <pc:sldChg chg="modSp">
        <pc:chgData name="Man Hon Wong (CSD)" userId="8fba6e85-6ca5-468f-9934-ec14d6b7184c" providerId="ADAL" clId="{AC03AACB-3AE0-ED46-92F0-1B8537EE0810}" dt="2019-04-09T07:45:59.159" v="0" actId="58"/>
        <pc:sldMkLst>
          <pc:docMk/>
          <pc:sldMk cId="0" sldId="262"/>
        </pc:sldMkLst>
        <pc:spChg chg="mod">
          <ac:chgData name="Man Hon Wong (CSD)" userId="8fba6e85-6ca5-468f-9934-ec14d6b7184c" providerId="ADAL" clId="{AC03AACB-3AE0-ED46-92F0-1B8537EE0810}" dt="2019-04-09T07:45:59.159" v="0" actId="58"/>
          <ac:spMkLst>
            <pc:docMk/>
            <pc:sldMk cId="0" sldId="262"/>
            <ac:spMk id="26626" creationId="{7154AC63-CD0A-1143-9A4D-A52EECF0927C}"/>
          </ac:spMkLst>
        </pc:spChg>
      </pc:sldChg>
      <pc:sldChg chg="modSp">
        <pc:chgData name="Man Hon Wong (CSD)" userId="8fba6e85-6ca5-468f-9934-ec14d6b7184c" providerId="ADAL" clId="{AC03AACB-3AE0-ED46-92F0-1B8537EE0810}" dt="2019-04-17T02:07:12.877" v="781" actId="20577"/>
        <pc:sldMkLst>
          <pc:docMk/>
          <pc:sldMk cId="0" sldId="267"/>
        </pc:sldMkLst>
        <pc:spChg chg="mod">
          <ac:chgData name="Man Hon Wong (CSD)" userId="8fba6e85-6ca5-468f-9934-ec14d6b7184c" providerId="ADAL" clId="{AC03AACB-3AE0-ED46-92F0-1B8537EE0810}" dt="2019-04-17T02:07:12.877" v="781" actId="20577"/>
          <ac:spMkLst>
            <pc:docMk/>
            <pc:sldMk cId="0" sldId="267"/>
            <ac:spMk id="31747" creationId="{0EA7A03A-B95C-984B-9FEC-03204E8C8F05}"/>
          </ac:spMkLst>
        </pc:spChg>
      </pc:sldChg>
      <pc:sldChg chg="addSp delSp modSp">
        <pc:chgData name="Man Hon Wong (CSD)" userId="8fba6e85-6ca5-468f-9934-ec14d6b7184c" providerId="ADAL" clId="{AC03AACB-3AE0-ED46-92F0-1B8537EE0810}" dt="2019-04-17T01:54:49.889" v="737" actId="1076"/>
        <pc:sldMkLst>
          <pc:docMk/>
          <pc:sldMk cId="0" sldId="271"/>
        </pc:sldMkLst>
        <pc:spChg chg="add del mod">
          <ac:chgData name="Man Hon Wong (CSD)" userId="8fba6e85-6ca5-468f-9934-ec14d6b7184c" providerId="ADAL" clId="{AC03AACB-3AE0-ED46-92F0-1B8537EE0810}" dt="2019-04-17T01:54:43.502" v="736"/>
          <ac:spMkLst>
            <pc:docMk/>
            <pc:sldMk cId="0" sldId="271"/>
            <ac:spMk id="2" creationId="{BB84F2BF-866A-4645-9416-1C8EC337765B}"/>
          </ac:spMkLst>
        </pc:spChg>
        <pc:graphicFrameChg chg="mod">
          <ac:chgData name="Man Hon Wong (CSD)" userId="8fba6e85-6ca5-468f-9934-ec14d6b7184c" providerId="ADAL" clId="{AC03AACB-3AE0-ED46-92F0-1B8537EE0810}" dt="2019-04-17T01:54:49.889" v="737" actId="1076"/>
          <ac:graphicFrameMkLst>
            <pc:docMk/>
            <pc:sldMk cId="0" sldId="271"/>
            <ac:graphicFrameMk id="31822" creationId="{CE3C7DA8-4DCB-5540-A3CA-42C3CE9F8A17}"/>
          </ac:graphicFrameMkLst>
        </pc:graphicFrameChg>
      </pc:sldChg>
      <pc:sldChg chg="addSp modSp">
        <pc:chgData name="Man Hon Wong (CSD)" userId="8fba6e85-6ca5-468f-9934-ec14d6b7184c" providerId="ADAL" clId="{AC03AACB-3AE0-ED46-92F0-1B8537EE0810}" dt="2019-04-17T02:02:17.443" v="752" actId="1037"/>
        <pc:sldMkLst>
          <pc:docMk/>
          <pc:sldMk cId="0" sldId="272"/>
        </pc:sldMkLst>
        <pc:spChg chg="add mod">
          <ac:chgData name="Man Hon Wong (CSD)" userId="8fba6e85-6ca5-468f-9934-ec14d6b7184c" providerId="ADAL" clId="{AC03AACB-3AE0-ED46-92F0-1B8537EE0810}" dt="2019-04-17T01:54:24.638" v="735" actId="20577"/>
          <ac:spMkLst>
            <pc:docMk/>
            <pc:sldMk cId="0" sldId="272"/>
            <ac:spMk id="5" creationId="{C67A0E64-6CAA-9641-9993-E382E7375ADB}"/>
          </ac:spMkLst>
        </pc:spChg>
        <pc:spChg chg="mod">
          <ac:chgData name="Man Hon Wong (CSD)" userId="8fba6e85-6ca5-468f-9934-ec14d6b7184c" providerId="ADAL" clId="{AC03AACB-3AE0-ED46-92F0-1B8537EE0810}" dt="2019-04-17T02:02:17.443" v="752" actId="1037"/>
          <ac:spMkLst>
            <pc:docMk/>
            <pc:sldMk cId="0" sldId="272"/>
            <ac:spMk id="36940" creationId="{23F1C363-4A55-E54C-BBF2-FAE38F12AF1C}"/>
          </ac:spMkLst>
        </pc:spChg>
        <pc:graphicFrameChg chg="mod modGraphic">
          <ac:chgData name="Man Hon Wong (CSD)" userId="8fba6e85-6ca5-468f-9934-ec14d6b7184c" providerId="ADAL" clId="{AC03AACB-3AE0-ED46-92F0-1B8537EE0810}" dt="2019-04-17T01:57:56.896" v="739" actId="20577"/>
          <ac:graphicFrameMkLst>
            <pc:docMk/>
            <pc:sldMk cId="0" sldId="272"/>
            <ac:graphicFrameMk id="35102" creationId="{8EC6D924-CA2D-434C-BDB9-0E65BFE50B53}"/>
          </ac:graphicFrameMkLst>
        </pc:graphicFrameChg>
      </pc:sldChg>
      <pc:sldChg chg="addSp delSp modSp add">
        <pc:chgData name="Man Hon Wong (CSD)" userId="8fba6e85-6ca5-468f-9934-ec14d6b7184c" providerId="ADAL" clId="{AC03AACB-3AE0-ED46-92F0-1B8537EE0810}" dt="2019-04-09T08:30:49.882" v="543" actId="1037"/>
        <pc:sldMkLst>
          <pc:docMk/>
          <pc:sldMk cId="4033168934" sldId="286"/>
        </pc:sldMkLst>
        <pc:spChg chg="mod">
          <ac:chgData name="Man Hon Wong (CSD)" userId="8fba6e85-6ca5-468f-9934-ec14d6b7184c" providerId="ADAL" clId="{AC03AACB-3AE0-ED46-92F0-1B8537EE0810}" dt="2019-04-09T08:16:13.750" v="306" actId="20577"/>
          <ac:spMkLst>
            <pc:docMk/>
            <pc:sldMk cId="4033168934" sldId="286"/>
            <ac:spMk id="2" creationId="{5E4BCFC7-4E19-A746-B8D1-388D41E8226C}"/>
          </ac:spMkLst>
        </pc:spChg>
        <pc:spChg chg="del mod">
          <ac:chgData name="Man Hon Wong (CSD)" userId="8fba6e85-6ca5-468f-9934-ec14d6b7184c" providerId="ADAL" clId="{AC03AACB-3AE0-ED46-92F0-1B8537EE0810}" dt="2019-04-09T08:05:30.451" v="256"/>
          <ac:spMkLst>
            <pc:docMk/>
            <pc:sldMk cId="4033168934" sldId="286"/>
            <ac:spMk id="3" creationId="{5036AB9B-66DA-6649-8D70-B8543538FB91}"/>
          </ac:spMkLst>
        </pc:spChg>
        <pc:spChg chg="add mod">
          <ac:chgData name="Man Hon Wong (CSD)" userId="8fba6e85-6ca5-468f-9934-ec14d6b7184c" providerId="ADAL" clId="{AC03AACB-3AE0-ED46-92F0-1B8537EE0810}" dt="2019-04-09T08:11:29.848" v="279" actId="1038"/>
          <ac:spMkLst>
            <pc:docMk/>
            <pc:sldMk cId="4033168934" sldId="286"/>
            <ac:spMk id="7" creationId="{6809B286-0A51-8247-B8A6-09C0221571E8}"/>
          </ac:spMkLst>
        </pc:spChg>
        <pc:spChg chg="add del mod">
          <ac:chgData name="Man Hon Wong (CSD)" userId="8fba6e85-6ca5-468f-9934-ec14d6b7184c" providerId="ADAL" clId="{AC03AACB-3AE0-ED46-92F0-1B8537EE0810}" dt="2019-04-09T08:08:14.453" v="268" actId="767"/>
          <ac:spMkLst>
            <pc:docMk/>
            <pc:sldMk cId="4033168934" sldId="286"/>
            <ac:spMk id="8" creationId="{4DBBB7B5-66F8-184A-A0BD-85C5A1854CC8}"/>
          </ac:spMkLst>
        </pc:spChg>
        <pc:spChg chg="add mod">
          <ac:chgData name="Man Hon Wong (CSD)" userId="8fba6e85-6ca5-468f-9934-ec14d6b7184c" providerId="ADAL" clId="{AC03AACB-3AE0-ED46-92F0-1B8537EE0810}" dt="2019-04-09T08:11:59.740" v="281" actId="20577"/>
          <ac:spMkLst>
            <pc:docMk/>
            <pc:sldMk cId="4033168934" sldId="286"/>
            <ac:spMk id="9" creationId="{11E5DD8A-EC31-2F41-BCE1-44A747DE72C5}"/>
          </ac:spMkLst>
        </pc:spChg>
        <pc:spChg chg="add mod">
          <ac:chgData name="Man Hon Wong (CSD)" userId="8fba6e85-6ca5-468f-9934-ec14d6b7184c" providerId="ADAL" clId="{AC03AACB-3AE0-ED46-92F0-1B8537EE0810}" dt="2019-04-09T08:12:04.499" v="283" actId="20577"/>
          <ac:spMkLst>
            <pc:docMk/>
            <pc:sldMk cId="4033168934" sldId="286"/>
            <ac:spMk id="10" creationId="{10846049-D4C9-A44B-9949-2836344FAE3B}"/>
          </ac:spMkLst>
        </pc:spChg>
        <pc:spChg chg="add mod">
          <ac:chgData name="Man Hon Wong (CSD)" userId="8fba6e85-6ca5-468f-9934-ec14d6b7184c" providerId="ADAL" clId="{AC03AACB-3AE0-ED46-92F0-1B8537EE0810}" dt="2019-04-09T08:30:49.882" v="543" actId="1037"/>
          <ac:spMkLst>
            <pc:docMk/>
            <pc:sldMk cId="4033168934" sldId="286"/>
            <ac:spMk id="15" creationId="{4FA262D2-06DC-AC4E-BAEA-0BEA7EADB8A1}"/>
          </ac:spMkLst>
        </pc:spChg>
        <pc:graphicFrameChg chg="add del mod">
          <ac:chgData name="Man Hon Wong (CSD)" userId="8fba6e85-6ca5-468f-9934-ec14d6b7184c" providerId="ADAL" clId="{AC03AACB-3AE0-ED46-92F0-1B8537EE0810}" dt="2019-04-09T07:53:16.964" v="66" actId="3680"/>
          <ac:graphicFrameMkLst>
            <pc:docMk/>
            <pc:sldMk cId="4033168934" sldId="286"/>
            <ac:graphicFrameMk id="5" creationId="{15A11389-98FC-FB44-8FB4-4EC528680157}"/>
          </ac:graphicFrameMkLst>
        </pc:graphicFrameChg>
        <pc:graphicFrameChg chg="add mod modGraphic">
          <ac:chgData name="Man Hon Wong (CSD)" userId="8fba6e85-6ca5-468f-9934-ec14d6b7184c" providerId="ADAL" clId="{AC03AACB-3AE0-ED46-92F0-1B8537EE0810}" dt="2019-04-09T08:23:17.731" v="348" actId="20577"/>
          <ac:graphicFrameMkLst>
            <pc:docMk/>
            <pc:sldMk cId="4033168934" sldId="286"/>
            <ac:graphicFrameMk id="6" creationId="{55A32015-20C6-8D4A-92DE-B45AE5F81A96}"/>
          </ac:graphicFrameMkLst>
        </pc:graphicFrameChg>
        <pc:cxnChg chg="add mod">
          <ac:chgData name="Man Hon Wong (CSD)" userId="8fba6e85-6ca5-468f-9934-ec14d6b7184c" providerId="ADAL" clId="{AC03AACB-3AE0-ED46-92F0-1B8537EE0810}" dt="2019-04-09T08:14:20.535" v="292" actId="208"/>
          <ac:cxnSpMkLst>
            <pc:docMk/>
            <pc:sldMk cId="4033168934" sldId="286"/>
            <ac:cxnSpMk id="12" creationId="{30241FC3-75EC-854C-BD0E-F167EE5FB8DF}"/>
          </ac:cxnSpMkLst>
        </pc:cxnChg>
        <pc:cxnChg chg="add mod">
          <ac:chgData name="Man Hon Wong (CSD)" userId="8fba6e85-6ca5-468f-9934-ec14d6b7184c" providerId="ADAL" clId="{AC03AACB-3AE0-ED46-92F0-1B8537EE0810}" dt="2019-04-09T08:15:11.296" v="295" actId="208"/>
          <ac:cxnSpMkLst>
            <pc:docMk/>
            <pc:sldMk cId="4033168934" sldId="286"/>
            <ac:cxnSpMk id="14" creationId="{A6AECC8F-0A57-554E-9566-62D6C4AC7CD1}"/>
          </ac:cxnSpMkLst>
        </pc:cxnChg>
      </pc:sldChg>
      <pc:sldChg chg="addSp delSp modSp add">
        <pc:chgData name="Man Hon Wong (CSD)" userId="8fba6e85-6ca5-468f-9934-ec14d6b7184c" providerId="ADAL" clId="{AC03AACB-3AE0-ED46-92F0-1B8537EE0810}" dt="2019-04-10T10:02:04.471" v="552" actId="20577"/>
        <pc:sldMkLst>
          <pc:docMk/>
          <pc:sldMk cId="3089772628" sldId="287"/>
        </pc:sldMkLst>
        <pc:spChg chg="mod">
          <ac:chgData name="Man Hon Wong (CSD)" userId="8fba6e85-6ca5-468f-9934-ec14d6b7184c" providerId="ADAL" clId="{AC03AACB-3AE0-ED46-92F0-1B8537EE0810}" dt="2019-04-09T08:16:23.392" v="308" actId="20577"/>
          <ac:spMkLst>
            <pc:docMk/>
            <pc:sldMk cId="3089772628" sldId="287"/>
            <ac:spMk id="2" creationId="{5E4BCFC7-4E19-A746-B8D1-388D41E8226C}"/>
          </ac:spMkLst>
        </pc:spChg>
        <pc:spChg chg="add mod">
          <ac:chgData name="Man Hon Wong (CSD)" userId="8fba6e85-6ca5-468f-9934-ec14d6b7184c" providerId="ADAL" clId="{AC03AACB-3AE0-ED46-92F0-1B8537EE0810}" dt="2019-04-09T08:29:13.146" v="472" actId="20577"/>
          <ac:spMkLst>
            <pc:docMk/>
            <pc:sldMk cId="3089772628" sldId="287"/>
            <ac:spMk id="13" creationId="{7B153BC9-758E-7A42-9EB0-23A7119030E5}"/>
          </ac:spMkLst>
        </pc:spChg>
        <pc:graphicFrameChg chg="modGraphic">
          <ac:chgData name="Man Hon Wong (CSD)" userId="8fba6e85-6ca5-468f-9934-ec14d6b7184c" providerId="ADAL" clId="{AC03AACB-3AE0-ED46-92F0-1B8537EE0810}" dt="2019-04-10T10:02:04.471" v="552" actId="20577"/>
          <ac:graphicFrameMkLst>
            <pc:docMk/>
            <pc:sldMk cId="3089772628" sldId="287"/>
            <ac:graphicFrameMk id="6" creationId="{55A32015-20C6-8D4A-92DE-B45AE5F81A96}"/>
          </ac:graphicFrameMkLst>
        </pc:graphicFrameChg>
        <pc:cxnChg chg="add mod">
          <ac:chgData name="Man Hon Wong (CSD)" userId="8fba6e85-6ca5-468f-9934-ec14d6b7184c" providerId="ADAL" clId="{AC03AACB-3AE0-ED46-92F0-1B8537EE0810}" dt="2019-04-09T08:24:12.193" v="351" actId="1076"/>
          <ac:cxnSpMkLst>
            <pc:docMk/>
            <pc:sldMk cId="3089772628" sldId="287"/>
            <ac:cxnSpMk id="5" creationId="{58CC8015-CC88-504B-A3B3-AC78B8292289}"/>
          </ac:cxnSpMkLst>
        </pc:cxnChg>
        <pc:cxnChg chg="add mod">
          <ac:chgData name="Man Hon Wong (CSD)" userId="8fba6e85-6ca5-468f-9934-ec14d6b7184c" providerId="ADAL" clId="{AC03AACB-3AE0-ED46-92F0-1B8537EE0810}" dt="2019-04-09T08:21:56.278" v="342" actId="1582"/>
          <ac:cxnSpMkLst>
            <pc:docMk/>
            <pc:sldMk cId="3089772628" sldId="287"/>
            <ac:cxnSpMk id="11" creationId="{FC0540C1-33FE-6441-983C-32C8D6BC5735}"/>
          </ac:cxnSpMkLst>
        </pc:cxnChg>
        <pc:cxnChg chg="mod">
          <ac:chgData name="Man Hon Wong (CSD)" userId="8fba6e85-6ca5-468f-9934-ec14d6b7184c" providerId="ADAL" clId="{AC03AACB-3AE0-ED46-92F0-1B8537EE0810}" dt="2019-04-09T08:24:06.883" v="350" actId="1076"/>
          <ac:cxnSpMkLst>
            <pc:docMk/>
            <pc:sldMk cId="3089772628" sldId="287"/>
            <ac:cxnSpMk id="12" creationId="{30241FC3-75EC-854C-BD0E-F167EE5FB8DF}"/>
          </ac:cxnSpMkLst>
        </pc:cxnChg>
        <pc:cxnChg chg="del">
          <ac:chgData name="Man Hon Wong (CSD)" userId="8fba6e85-6ca5-468f-9934-ec14d6b7184c" providerId="ADAL" clId="{AC03AACB-3AE0-ED46-92F0-1B8537EE0810}" dt="2019-04-09T08:23:54.976" v="349"/>
          <ac:cxnSpMkLst>
            <pc:docMk/>
            <pc:sldMk cId="3089772628" sldId="287"/>
            <ac:cxnSpMk id="14" creationId="{A6AECC8F-0A57-554E-9566-62D6C4AC7CD1}"/>
          </ac:cxnSpMkLst>
        </pc:cxnChg>
      </pc:sldChg>
    </pc:docChg>
  </pc:docChgLst>
  <pc:docChgLst>
    <pc:chgData name="Man Hon Wong (CSD)" userId="8fba6e85-6ca5-468f-9934-ec14d6b7184c" providerId="ADAL" clId="{AAEAA757-01EF-F145-B50D-7BC2836CA9F5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17AA7A1-77C0-7441-8E44-A737FCFB20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BA7836A-08AE-FA43-8ECF-AE2EC4E377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DA26A6E-439A-364C-8992-6C03036BA0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A4A751C-DFE2-234D-9E7E-81A1BACD6D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1538"/>
            <a:ext cx="5438775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93027A6D-35FC-7A47-9BA0-EA73A43297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7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3E46AE21-22BB-8648-B77E-93DFD8535D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6307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B56BE557-6050-AF4B-88EB-26545F79E6A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604607-5691-E544-9F20-E78347C4A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562F99-1AEF-9A4B-8C59-902E6072BA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681F2-7B30-5143-BD7E-3D76A5DA4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B756E-777F-AF44-AB30-255F1C502C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43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F49013-58DA-7349-A038-100A6EA4A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5A155A-ACFE-744B-BC0E-2DDA5F73B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C6390A-98C9-1F41-8A58-916218EA3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3D929-4390-0441-9D6E-0A4C96E422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0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309B68-BD84-2243-B4F9-1C34D5AE3E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955F4C-9D91-EF49-8F91-2E195018B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07A8A5-9951-554E-98D6-2C94AD64BD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04B9-FF38-6641-A695-24B6A314BB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245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C83BD-DDD9-684F-8BC8-B7C91B04A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D0184-1B9E-ED44-9F63-769D3D2F3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0278C-3C40-EB49-B48F-4B5EBBE41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4A2E1-E699-F440-BECB-7AA2F1FAB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1477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ADF5A-FB78-6748-A709-8054BA8918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6C9C1-25EC-4146-BB96-95231D615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2F6BF-82F6-B242-B3DB-ED31DAA00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CC8E7-85F4-8346-AC4C-55CF061BFF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833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28600"/>
            <a:ext cx="78486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513FF2-4262-F94D-AE64-9CD068C74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877857-112D-C744-A1A3-E5E9605C2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C4958B-E8EC-524E-B981-68DABBB231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E9641-406B-3C49-B9E1-E4E5C46755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192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87187F-4C69-2D43-969A-25B26382E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B6E665-A21A-AA4A-BFE2-92A099D22D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CC8723-2B56-294C-AB19-C81EEDDC27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E965A-32AD-1C42-AC06-9DDA667C42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588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DFBE35D-668B-4344-8093-41EEF3601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551B00-E29E-C14B-8843-5FF5F3E99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7507FDE-EE47-034A-B534-E0B0C9D95C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5E72-FE88-7848-9212-BC6E720BB4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08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A054A6-A93D-B741-ACFF-912DE204B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99DC0-37B0-0A4C-A93C-35407F34E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51CDD-3F66-1640-8019-A30D5A457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F4B0-63A7-A74E-BCF6-A7CBF0A367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51A6FD-D70D-724B-94EE-B9F2A5E73B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A162B4-69DD-DA42-962A-00D902E98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A55231-FD17-F24E-BEE9-60333DAEB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3A65-187B-7849-AA45-D9ACF8B109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69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1E246-CD38-F148-8504-B3E1C6725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0C90B-A891-804D-BA9A-2F20497A5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753F8-505D-1846-AEE0-91D6665C3B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7EE6-A8EF-C84D-AA57-9195FADB9C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899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35EA96-D0EF-1D47-A819-3C204D6C7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DA64FCD-1DED-CE44-99EF-87CBC9D9E8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17A689-7800-2E48-B370-FE0C510B7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395-FC66-9E43-A8BC-75961ED9B1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6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1BC152-1F1F-A641-BC22-B33FDB009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76690F-F588-3D47-A625-824093E434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770C94-F8D0-7944-8B95-FA405459A7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6C1FE-E0A1-A746-8365-3BE99379B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699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D89D8F1-6F59-8744-9968-AF88B7CFB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94E526-5EEC-D444-8A0B-ABDBFFF9F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76374D1-6967-B846-8AAB-DAEC080B0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8790-FE29-8848-9372-9E1B889C52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44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08B6D-7148-C14E-B0A7-65F4264AC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44D37-C420-FC4B-9D00-E3B29ED7A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91822-9427-1645-89E2-91DDBA937F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E00AF-C5AF-D747-BE68-982A7E4E17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01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92086-4258-CE4A-98D3-16B4AAC22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59503-FACA-BA43-B7F5-6C9F693B58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92441-86C2-5744-AAD2-D56D0076E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856BD-B2BA-B245-9C3F-CEB0B61732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7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2D0F18-F0C5-9E40-B4A7-247C2A4B6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EE76CF-9E40-6040-A54A-7ED3B882E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2EE6A33-5E89-1246-8AC6-530F6E23A4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A11A9D8-A812-874A-9D4D-E5265C49E2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8742E02-9231-7B44-AE34-F72B8750F2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EE03B92-5B69-A140-93E8-381BEA44D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675C8F8E-5966-F142-956F-263D38B0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F5BAE1-3409-D24C-95C1-91F038B8234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23C8D2C-E098-854A-9A9B-457CFB1BEF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Database Concurrency Control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DA94B06-0A57-224E-9E07-451D4A5BED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BAF5E887-66FB-EA42-9B64-7923F2AD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9CF0B-FD8B-A24A-B3DC-22A5F8A068A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7154AC63-CD0A-1143-9A4D-A52EECF09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dirty="0"/>
              <a:t>Two histories (schedules) </a:t>
            </a:r>
            <a:r>
              <a:rPr lang="en-US" altLang="zh-TW" sz="2800" i="1" dirty="0"/>
              <a:t>H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H'</a:t>
            </a:r>
            <a:r>
              <a:rPr lang="en-US" altLang="zh-TW" sz="2800" dirty="0"/>
              <a:t> are </a:t>
            </a:r>
            <a:r>
              <a:rPr lang="en-US" altLang="zh-TW" sz="2800" dirty="0">
                <a:solidFill>
                  <a:schemeClr val="accent2"/>
                </a:solidFill>
              </a:rPr>
              <a:t>view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accent2"/>
                </a:solidFill>
              </a:rPr>
              <a:t>equivalent</a:t>
            </a:r>
            <a:r>
              <a:rPr lang="en-US" altLang="zh-TW" sz="2800" dirty="0"/>
              <a:t> if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z="2400" dirty="0"/>
              <a:t>They are over the same set of transactions and have the same operations;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z="2400" dirty="0"/>
              <a:t>For any unaborted </a:t>
            </a:r>
            <a:r>
              <a:rPr lang="en-US" altLang="zh-TW" sz="2400" i="1" dirty="0" err="1"/>
              <a:t>T</a:t>
            </a:r>
            <a:r>
              <a:rPr lang="en-US" altLang="zh-TW" sz="2400" i="1" baseline="-2000" dirty="0" err="1"/>
              <a:t>i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T</a:t>
            </a:r>
            <a:r>
              <a:rPr lang="en-US" altLang="zh-TW" sz="2400" i="1" baseline="-2000" dirty="0" err="1"/>
              <a:t>j</a:t>
            </a:r>
            <a:r>
              <a:rPr lang="en-US" altLang="zh-TW" sz="2400" dirty="0"/>
              <a:t> and for any </a:t>
            </a:r>
            <a:r>
              <a:rPr lang="en-US" altLang="zh-TW" sz="2400" i="1" dirty="0"/>
              <a:t>x</a:t>
            </a:r>
            <a:r>
              <a:rPr lang="en-US" altLang="zh-TW" sz="2400" dirty="0"/>
              <a:t>, if </a:t>
            </a:r>
            <a:r>
              <a:rPr lang="en-US" altLang="zh-TW" sz="2400" i="1" dirty="0" err="1"/>
              <a:t>T</a:t>
            </a:r>
            <a:r>
              <a:rPr lang="en-US" altLang="zh-TW" sz="2400" i="1" baseline="-2000" dirty="0" err="1"/>
              <a:t>i</a:t>
            </a:r>
            <a:r>
              <a:rPr lang="en-US" altLang="zh-TW" sz="2400" dirty="0"/>
              <a:t> reads </a:t>
            </a:r>
            <a:r>
              <a:rPr lang="en-US" altLang="zh-TW" sz="2400" i="1" dirty="0"/>
              <a:t>x </a:t>
            </a:r>
            <a:r>
              <a:rPr lang="en-US" altLang="zh-TW" sz="2400" dirty="0"/>
              <a:t>from </a:t>
            </a:r>
            <a:r>
              <a:rPr lang="en-US" altLang="zh-TW" sz="2400" i="1" dirty="0" err="1"/>
              <a:t>T</a:t>
            </a:r>
            <a:r>
              <a:rPr lang="en-US" altLang="zh-TW" sz="2400" i="1" baseline="-25000" dirty="0" err="1"/>
              <a:t>j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 </a:t>
            </a:r>
            <a:r>
              <a:rPr lang="en-US" altLang="zh-TW" sz="2400" dirty="0"/>
              <a:t>then </a:t>
            </a:r>
            <a:r>
              <a:rPr lang="en-US" altLang="zh-TW" sz="2400" i="1" dirty="0" err="1"/>
              <a:t>T</a:t>
            </a:r>
            <a:r>
              <a:rPr lang="en-US" altLang="zh-TW" sz="2400" i="1" baseline="-20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i="1" dirty="0"/>
              <a:t> </a:t>
            </a:r>
            <a:r>
              <a:rPr lang="en-US" altLang="zh-TW" sz="2400" dirty="0"/>
              <a:t>reads </a:t>
            </a:r>
            <a:r>
              <a:rPr lang="en-US" altLang="zh-TW" sz="2400" i="1" dirty="0"/>
              <a:t>x</a:t>
            </a:r>
            <a:r>
              <a:rPr lang="en-US" altLang="zh-TW" sz="2400" dirty="0"/>
              <a:t> from </a:t>
            </a:r>
            <a:r>
              <a:rPr lang="en-US" altLang="zh-TW" sz="2400" i="1" dirty="0" err="1"/>
              <a:t>T</a:t>
            </a:r>
            <a:r>
              <a:rPr lang="en-US" altLang="zh-TW" sz="2400" i="1" baseline="-2000" dirty="0" err="1"/>
              <a:t>j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</a:t>
            </a:r>
            <a:r>
              <a:rPr lang="en-US" altLang="zh-TW" sz="2400" dirty="0"/>
              <a:t>', and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z="2400" dirty="0"/>
              <a:t>For each </a:t>
            </a:r>
            <a:r>
              <a:rPr lang="en-US" altLang="zh-TW" sz="2400" i="1" dirty="0"/>
              <a:t>x</a:t>
            </a:r>
            <a:r>
              <a:rPr lang="en-US" altLang="zh-TW" sz="2400" dirty="0"/>
              <a:t>, if </a:t>
            </a:r>
            <a:r>
              <a:rPr lang="en-US" altLang="zh-TW" sz="2400" i="1" dirty="0" err="1"/>
              <a:t>w</a:t>
            </a:r>
            <a:r>
              <a:rPr lang="en-US" altLang="zh-TW" sz="2400" i="1" baseline="-4000" dirty="0" err="1"/>
              <a:t>i</a:t>
            </a:r>
            <a:r>
              <a:rPr lang="en-US" altLang="zh-TW" sz="2400" i="1" dirty="0"/>
              <a:t>[x]</a:t>
            </a:r>
            <a:r>
              <a:rPr lang="en-US" altLang="zh-TW" sz="2400" dirty="0"/>
              <a:t> is the final write of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</a:t>
            </a:r>
            <a:r>
              <a:rPr lang="en-US" altLang="zh-TW" sz="2400" dirty="0"/>
              <a:t> then it is also the final write of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H'.</a:t>
            </a:r>
          </a:p>
          <a:p>
            <a:pPr marL="609600" indent="-609600" eaLnBrk="1" hangingPunct="1"/>
            <a:r>
              <a:rPr lang="en-US" altLang="zh-TW" sz="2800" dirty="0"/>
              <a:t>Assume that there is a transaction (T</a:t>
            </a:r>
            <a:r>
              <a:rPr lang="en-US" altLang="zh-TW" sz="2800" baseline="-2000" dirty="0"/>
              <a:t>b</a:t>
            </a:r>
            <a:r>
              <a:rPr lang="en-US" altLang="zh-TW" sz="2800" dirty="0"/>
              <a:t>), which initializes the values for all the data objects.</a:t>
            </a:r>
          </a:p>
          <a:p>
            <a:pPr marL="609600" indent="-609600" eaLnBrk="1" hangingPunct="1"/>
            <a:r>
              <a:rPr lang="en-US" altLang="zh-TW" sz="2800" dirty="0"/>
              <a:t>A schedule is </a:t>
            </a:r>
            <a:r>
              <a:rPr lang="en-US" altLang="zh-TW" sz="2800" dirty="0">
                <a:solidFill>
                  <a:schemeClr val="accent2"/>
                </a:solidFill>
              </a:rPr>
              <a:t>view serializable</a:t>
            </a:r>
            <a:r>
              <a:rPr lang="en-US" altLang="zh-TW" sz="2800" dirty="0"/>
              <a:t> (VSR) if it is view equivalent to a serial history (schedule).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TW" sz="2800" i="1" dirty="0"/>
          </a:p>
          <a:p>
            <a:pPr marL="609600" indent="-609600" eaLnBrk="1" hangingPunct="1"/>
            <a:endParaRPr lang="zh-TW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55C8C107-1CCA-6F4C-97D0-5A68BE23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7C59BB-8127-834C-8FBB-1453EBDD191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AC18628-EEA4-B64E-8A91-49BF529B0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Examples</a:t>
            </a:r>
          </a:p>
        </p:txBody>
      </p:sp>
      <p:sp>
        <p:nvSpPr>
          <p:cNvPr id="27651" name="Text Box 7">
            <a:extLst>
              <a:ext uri="{FF2B5EF4-FFF2-40B4-BE49-F238E27FC236}">
                <a16:creationId xmlns:a16="http://schemas.microsoft.com/office/drawing/2014/main" id="{B121B865-E40F-5540-BDF7-9CF9BABDE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3962400" cy="21605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dirty="0"/>
              <a:t>r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[x]w</a:t>
            </a:r>
            <a:r>
              <a:rPr lang="en-US" altLang="zh-TW" sz="2400" baseline="-2000" dirty="0"/>
              <a:t>4</a:t>
            </a:r>
            <a:r>
              <a:rPr lang="en-US" altLang="zh-TW" sz="2400" dirty="0"/>
              <a:t>[x]w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[x]w</a:t>
            </a:r>
            <a:r>
              <a:rPr lang="en-US" altLang="zh-TW" sz="2400" baseline="-2000" dirty="0"/>
              <a:t>6</a:t>
            </a:r>
            <a:r>
              <a:rPr lang="en-US" altLang="zh-TW" sz="2400" dirty="0"/>
              <a:t>[x]</a:t>
            </a:r>
          </a:p>
          <a:p>
            <a:pPr eaLnBrk="1" hangingPunct="1"/>
            <a:r>
              <a:rPr lang="en-US" altLang="zh-TW" sz="2400" dirty="0"/>
              <a:t> T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 read x from T</a:t>
            </a:r>
            <a:r>
              <a:rPr lang="en-US" altLang="zh-TW" sz="2400" baseline="-2000" dirty="0"/>
              <a:t>b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400" dirty="0"/>
              <a:t> The final write for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w</a:t>
            </a:r>
            <a:r>
              <a:rPr lang="en-US" altLang="zh-TW" sz="2400" baseline="-2000" dirty="0"/>
              <a:t>6</a:t>
            </a:r>
            <a:r>
              <a:rPr lang="en-US" altLang="zh-TW" sz="2400" dirty="0"/>
              <a:t>[x].</a:t>
            </a:r>
          </a:p>
          <a:p>
            <a:pPr eaLnBrk="1" hangingPunct="1"/>
            <a:r>
              <a:rPr lang="en-US" altLang="zh-TW" sz="2400" dirty="0"/>
              <a:t> View equivalent to T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 T</a:t>
            </a:r>
            <a:r>
              <a:rPr lang="en-US" altLang="zh-TW" sz="2400" baseline="-2000" dirty="0"/>
              <a:t>4</a:t>
            </a:r>
            <a:r>
              <a:rPr lang="en-US" altLang="zh-TW" sz="2400" dirty="0"/>
              <a:t> T</a:t>
            </a:r>
            <a:r>
              <a:rPr lang="en-US" altLang="zh-TW" sz="2400" baseline="-2000" dirty="0"/>
              <a:t>6</a:t>
            </a:r>
            <a:r>
              <a:rPr lang="en-US" altLang="zh-TW" sz="2400" dirty="0"/>
              <a:t>.</a:t>
            </a:r>
            <a:endParaRPr lang="zh-TW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</p:txBody>
      </p:sp>
      <p:sp>
        <p:nvSpPr>
          <p:cNvPr id="27652" name="Text Box 8">
            <a:extLst>
              <a:ext uri="{FF2B5EF4-FFF2-40B4-BE49-F238E27FC236}">
                <a16:creationId xmlns:a16="http://schemas.microsoft.com/office/drawing/2014/main" id="{FC42DE4D-1FAB-324A-AF8E-3A27A2FE7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3976688" cy="19383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</a:t>
            </a:r>
            <a:r>
              <a:rPr lang="en-US" altLang="zh-TW" sz="2400" baseline="-2000"/>
              <a:t>3</a:t>
            </a:r>
            <a:r>
              <a:rPr lang="en-US" altLang="zh-TW" sz="2400"/>
              <a:t>[x] w</a:t>
            </a:r>
            <a:r>
              <a:rPr lang="en-US" altLang="zh-TW" sz="2400" baseline="-2000"/>
              <a:t>4</a:t>
            </a:r>
            <a:r>
              <a:rPr lang="en-US" altLang="zh-TW" sz="2400"/>
              <a:t>[x] r</a:t>
            </a:r>
            <a:r>
              <a:rPr lang="en-US" altLang="zh-TW" sz="2400" baseline="-2000"/>
              <a:t>7</a:t>
            </a:r>
            <a:r>
              <a:rPr lang="en-US" altLang="zh-TW" sz="2400"/>
              <a:t>[x] w</a:t>
            </a:r>
            <a:r>
              <a:rPr lang="en-US" altLang="zh-TW" sz="2400" baseline="-2000"/>
              <a:t>3</a:t>
            </a:r>
            <a:r>
              <a:rPr lang="en-US" altLang="zh-TW" sz="2400"/>
              <a:t>[x] w</a:t>
            </a:r>
            <a:r>
              <a:rPr lang="en-US" altLang="zh-TW" sz="2400" baseline="-2000"/>
              <a:t>7</a:t>
            </a:r>
            <a:r>
              <a:rPr lang="en-US" altLang="zh-TW" sz="2400"/>
              <a:t>[x]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</a:t>
            </a:r>
            <a:r>
              <a:rPr lang="en-US" altLang="zh-TW" sz="2400" baseline="-2000"/>
              <a:t>3</a:t>
            </a:r>
            <a:r>
              <a:rPr lang="en-US" altLang="zh-TW" sz="2400"/>
              <a:t> read x from T</a:t>
            </a:r>
            <a:r>
              <a:rPr lang="en-US" altLang="zh-TW" sz="2400" baseline="-2000"/>
              <a:t>b</a:t>
            </a:r>
            <a:r>
              <a:rPr lang="en-US" altLang="zh-TW" sz="24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</a:t>
            </a:r>
            <a:r>
              <a:rPr lang="en-US" altLang="zh-TW" sz="2400" baseline="-2000"/>
              <a:t>7</a:t>
            </a:r>
            <a:r>
              <a:rPr lang="en-US" altLang="zh-TW" sz="2400"/>
              <a:t> read x from T</a:t>
            </a:r>
            <a:r>
              <a:rPr lang="en-US" altLang="zh-TW" sz="2400" baseline="-2000"/>
              <a:t>4</a:t>
            </a:r>
            <a:r>
              <a:rPr lang="en-US" altLang="zh-TW" sz="24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The final write for x is w</a:t>
            </a:r>
            <a:r>
              <a:rPr lang="en-US" altLang="zh-TW" sz="2400" baseline="-2000"/>
              <a:t>7</a:t>
            </a:r>
            <a:r>
              <a:rPr lang="en-US" altLang="zh-TW" sz="2400"/>
              <a:t>[x].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View equivalent to T</a:t>
            </a:r>
            <a:r>
              <a:rPr lang="en-US" altLang="zh-TW" sz="2400" baseline="-2000"/>
              <a:t>3</a:t>
            </a:r>
            <a:r>
              <a:rPr lang="en-US" altLang="zh-TW" sz="2400"/>
              <a:t> T</a:t>
            </a:r>
            <a:r>
              <a:rPr lang="en-US" altLang="zh-TW" sz="2400" baseline="-2000"/>
              <a:t>4</a:t>
            </a:r>
            <a:r>
              <a:rPr lang="en-US" altLang="zh-TW" sz="2400"/>
              <a:t> T</a:t>
            </a:r>
            <a:r>
              <a:rPr lang="en-US" altLang="zh-TW" sz="2400" baseline="-2000"/>
              <a:t>7</a:t>
            </a:r>
            <a:r>
              <a:rPr lang="en-US" altLang="zh-TW" sz="2400"/>
              <a:t>.</a:t>
            </a:r>
          </a:p>
        </p:txBody>
      </p:sp>
      <p:sp>
        <p:nvSpPr>
          <p:cNvPr id="27653" name="Text Box 9">
            <a:extLst>
              <a:ext uri="{FF2B5EF4-FFF2-40B4-BE49-F238E27FC236}">
                <a16:creationId xmlns:a16="http://schemas.microsoft.com/office/drawing/2014/main" id="{4925A928-7108-4341-89A3-0C64316C3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371600"/>
            <a:ext cx="3927475" cy="19383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r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[x] w</a:t>
            </a:r>
            <a:r>
              <a:rPr lang="en-US" altLang="zh-TW" sz="2400" baseline="-2000" dirty="0"/>
              <a:t>4</a:t>
            </a:r>
            <a:r>
              <a:rPr lang="en-US" altLang="zh-TW" sz="2400" dirty="0"/>
              <a:t>[x] w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[x]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T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 read x from T</a:t>
            </a:r>
            <a:r>
              <a:rPr lang="en-US" altLang="zh-TW" sz="2400" baseline="-2000" dirty="0"/>
              <a:t>b</a:t>
            </a:r>
            <a:r>
              <a:rPr lang="en-US" altLang="zh-TW" sz="2400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The final write for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w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[x].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Not serializable.</a:t>
            </a:r>
          </a:p>
          <a:p>
            <a:pPr eaLnBrk="1" hangingPunct="1">
              <a:spcBef>
                <a:spcPct val="0"/>
              </a:spcBef>
            </a:pPr>
            <a:endParaRPr lang="zh-TW" altLang="en-US" sz="2400" dirty="0"/>
          </a:p>
        </p:txBody>
      </p:sp>
      <p:sp>
        <p:nvSpPr>
          <p:cNvPr id="27654" name="Text Box 12">
            <a:extLst>
              <a:ext uri="{FF2B5EF4-FFF2-40B4-BE49-F238E27FC236}">
                <a16:creationId xmlns:a16="http://schemas.microsoft.com/office/drawing/2014/main" id="{23FC0BC3-33AD-AD4A-A820-F5EEF1A8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10000"/>
            <a:ext cx="3959225" cy="19383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w</a:t>
            </a:r>
            <a:r>
              <a:rPr lang="en-US" altLang="zh-TW" sz="2400" baseline="-2000"/>
              <a:t>1</a:t>
            </a:r>
            <a:r>
              <a:rPr lang="en-US" altLang="zh-TW" sz="2400"/>
              <a:t>[x] r</a:t>
            </a:r>
            <a:r>
              <a:rPr lang="en-US" altLang="zh-TW" sz="2400" baseline="-2000"/>
              <a:t>2</a:t>
            </a:r>
            <a:r>
              <a:rPr lang="en-US" altLang="zh-TW" sz="2400"/>
              <a:t>[x] w</a:t>
            </a:r>
            <a:r>
              <a:rPr lang="en-US" altLang="zh-TW" sz="2400" baseline="-2000"/>
              <a:t>2</a:t>
            </a:r>
            <a:r>
              <a:rPr lang="en-US" altLang="zh-TW" sz="2400"/>
              <a:t>[x] r</a:t>
            </a:r>
            <a:r>
              <a:rPr lang="en-US" altLang="zh-TW" sz="2400" baseline="-2000"/>
              <a:t>1</a:t>
            </a:r>
            <a:r>
              <a:rPr lang="en-US" altLang="zh-TW" sz="2400"/>
              <a:t>[x]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</a:t>
            </a:r>
            <a:r>
              <a:rPr lang="en-US" altLang="zh-TW" sz="2400" baseline="-2000"/>
              <a:t>2</a:t>
            </a:r>
            <a:r>
              <a:rPr lang="en-US" altLang="zh-TW" sz="2400"/>
              <a:t> read x from T</a:t>
            </a:r>
            <a:r>
              <a:rPr lang="en-US" altLang="zh-TW" sz="2400" baseline="-2000"/>
              <a:t>1</a:t>
            </a:r>
            <a:r>
              <a:rPr lang="en-US" altLang="zh-TW" sz="24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</a:t>
            </a:r>
            <a:r>
              <a:rPr lang="en-US" altLang="zh-TW" sz="2400" baseline="-2000"/>
              <a:t>1</a:t>
            </a:r>
            <a:r>
              <a:rPr lang="en-US" altLang="zh-TW" sz="2400"/>
              <a:t> read x from T</a:t>
            </a:r>
            <a:r>
              <a:rPr lang="en-US" altLang="zh-TW" sz="2400" baseline="-2000"/>
              <a:t>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The final write for </a:t>
            </a:r>
            <a:r>
              <a:rPr lang="en-US" altLang="zh-TW" sz="2400" i="1"/>
              <a:t>x</a:t>
            </a:r>
            <a:r>
              <a:rPr lang="en-US" altLang="zh-TW" sz="2400"/>
              <a:t> is w</a:t>
            </a:r>
            <a:r>
              <a:rPr lang="en-US" altLang="zh-TW" sz="2400" baseline="-2000"/>
              <a:t>2</a:t>
            </a:r>
            <a:r>
              <a:rPr lang="en-US" altLang="zh-TW" sz="2400"/>
              <a:t>[x].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Not serializable.</a:t>
            </a:r>
            <a:endParaRPr lang="zh-TW" altLang="en-US" sz="2400"/>
          </a:p>
        </p:txBody>
      </p:sp>
      <p:sp>
        <p:nvSpPr>
          <p:cNvPr id="27655" name="Text Box 13">
            <a:extLst>
              <a:ext uri="{FF2B5EF4-FFF2-40B4-BE49-F238E27FC236}">
                <a16:creationId xmlns:a16="http://schemas.microsoft.com/office/drawing/2014/main" id="{3380BA46-788F-5745-AAF8-017EBA865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061075"/>
            <a:ext cx="795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Testing whether a schedule is view serializable is NP-complete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24252C76-1D5A-C24C-9D32-0ADC6A28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50369B-8AF5-5248-A61D-77490E5E36F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B1D9412-BC47-A144-B516-04BEE9E30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Conflict Serializability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40AF552-CC8D-E14F-A673-852965BD2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Non-conflicting operations: can always be swapped without affecting the result of the other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op</a:t>
            </a:r>
            <a:r>
              <a:rPr lang="en-US" altLang="zh-TW" baseline="-2000"/>
              <a:t>i</a:t>
            </a:r>
            <a:r>
              <a:rPr lang="en-US" altLang="zh-TW"/>
              <a:t>(A)op</a:t>
            </a:r>
            <a:r>
              <a:rPr lang="en-US" altLang="zh-TW" baseline="-2000"/>
              <a:t>j</a:t>
            </a:r>
            <a:r>
              <a:rPr lang="en-US" altLang="zh-TW"/>
              <a:t>(B) </a:t>
            </a:r>
            <a:r>
              <a:rPr lang="en-US" altLang="zh-TW">
                <a:sym typeface="Symbol" pitchFamily="2" charset="2"/>
              </a:rPr>
              <a:t></a:t>
            </a:r>
            <a:r>
              <a:rPr lang="en-US" altLang="zh-TW"/>
              <a:t> op</a:t>
            </a:r>
            <a:r>
              <a:rPr lang="en-US" altLang="zh-TW" baseline="-2000"/>
              <a:t>j</a:t>
            </a:r>
            <a:r>
              <a:rPr lang="en-US" altLang="zh-TW"/>
              <a:t>(B)op</a:t>
            </a:r>
            <a:r>
              <a:rPr lang="en-US" altLang="zh-TW" baseline="-2000"/>
              <a:t>i</a:t>
            </a:r>
            <a:r>
              <a:rPr lang="en-US" altLang="zh-TW"/>
              <a:t>(A)  if A </a:t>
            </a:r>
            <a:r>
              <a:rPr lang="en-US" altLang="zh-TW">
                <a:sym typeface="Symbol" pitchFamily="2" charset="2"/>
              </a:rPr>
              <a:t></a:t>
            </a:r>
            <a:r>
              <a:rPr lang="en-US" altLang="zh-TW"/>
              <a:t>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Conflicting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r</a:t>
            </a:r>
            <a:r>
              <a:rPr lang="en-US" altLang="zh-TW" baseline="-2000"/>
              <a:t>i</a:t>
            </a:r>
            <a:r>
              <a:rPr lang="en-US" altLang="zh-TW"/>
              <a:t>[x]r</a:t>
            </a:r>
            <a:r>
              <a:rPr lang="en-US" altLang="zh-TW" baseline="-2000"/>
              <a:t>j</a:t>
            </a:r>
            <a:r>
              <a:rPr lang="en-US" altLang="zh-TW"/>
              <a:t>[x] </a:t>
            </a:r>
            <a:r>
              <a:rPr lang="en-US" altLang="zh-TW">
                <a:sym typeface="Symbol" pitchFamily="2" charset="2"/>
              </a:rPr>
              <a:t></a:t>
            </a:r>
            <a:r>
              <a:rPr lang="en-US" altLang="zh-TW"/>
              <a:t> r</a:t>
            </a:r>
            <a:r>
              <a:rPr lang="en-US" altLang="zh-TW" baseline="-2000"/>
              <a:t>j</a:t>
            </a:r>
            <a:r>
              <a:rPr lang="en-US" altLang="zh-TW"/>
              <a:t>[x]r</a:t>
            </a:r>
            <a:r>
              <a:rPr lang="en-US" altLang="zh-TW" baseline="-2000"/>
              <a:t>i</a:t>
            </a:r>
            <a:r>
              <a:rPr lang="en-US" altLang="zh-TW"/>
              <a:t>[x]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r</a:t>
            </a:r>
            <a:r>
              <a:rPr lang="en-US" altLang="zh-TW" baseline="-2000"/>
              <a:t>i</a:t>
            </a:r>
            <a:r>
              <a:rPr lang="en-US" altLang="zh-TW"/>
              <a:t>[x]w</a:t>
            </a:r>
            <a:r>
              <a:rPr lang="en-US" altLang="zh-TW" baseline="-2000"/>
              <a:t>j</a:t>
            </a:r>
            <a:r>
              <a:rPr lang="en-US" altLang="zh-TW"/>
              <a:t>[x]: cannot swap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w</a:t>
            </a:r>
            <a:r>
              <a:rPr lang="en-US" altLang="zh-TW" baseline="-2000"/>
              <a:t>i</a:t>
            </a:r>
            <a:r>
              <a:rPr lang="en-US" altLang="zh-TW"/>
              <a:t>[x]r</a:t>
            </a:r>
            <a:r>
              <a:rPr lang="en-US" altLang="zh-TW" baseline="-2000"/>
              <a:t>j</a:t>
            </a:r>
            <a:r>
              <a:rPr lang="en-US" altLang="zh-TW"/>
              <a:t>[x]: cannot swap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w</a:t>
            </a:r>
            <a:r>
              <a:rPr lang="en-US" altLang="zh-TW" baseline="-2000"/>
              <a:t>i</a:t>
            </a:r>
            <a:r>
              <a:rPr lang="en-US" altLang="zh-TW"/>
              <a:t>[x]w</a:t>
            </a:r>
            <a:r>
              <a:rPr lang="en-US" altLang="zh-TW" baseline="-2000"/>
              <a:t>j</a:t>
            </a:r>
            <a:r>
              <a:rPr lang="en-US" altLang="zh-TW"/>
              <a:t>[x]: cannot swap</a:t>
            </a:r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BCBAB1ED-A772-F04B-82F8-5A10BF8B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DF278-8804-2E43-8B97-50664E000BE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1621CA05-90DD-BF4D-8E6F-794E49DC0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Two operations are conflicting with each other if they both operate on the same data object and at least one of them is a Write.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Two histories (schedules) </a:t>
            </a:r>
            <a:r>
              <a:rPr lang="en-US" altLang="zh-TW" sz="2800" i="1" dirty="0"/>
              <a:t>H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H</a:t>
            </a:r>
            <a:r>
              <a:rPr lang="en-US" altLang="zh-TW" sz="2800" dirty="0"/>
              <a:t>' are </a:t>
            </a:r>
            <a:r>
              <a:rPr lang="en-US" altLang="zh-TW" sz="2800" dirty="0">
                <a:solidFill>
                  <a:schemeClr val="accent2"/>
                </a:solidFill>
              </a:rPr>
              <a:t>conflict equivalent</a:t>
            </a:r>
            <a:r>
              <a:rPr lang="en-US" altLang="zh-TW" sz="2800" dirty="0"/>
              <a:t> if</a:t>
            </a:r>
          </a:p>
          <a:p>
            <a:pPr lvl="1" eaLnBrk="1" hangingPunct="1"/>
            <a:r>
              <a:rPr lang="en-US" altLang="zh-TW" sz="2400" dirty="0"/>
              <a:t>They are defined over the same set of transactions and have the same operations; and</a:t>
            </a:r>
          </a:p>
          <a:p>
            <a:pPr lvl="1" eaLnBrk="1" hangingPunct="1"/>
            <a:r>
              <a:rPr lang="en-US" altLang="zh-TW" sz="2400" dirty="0"/>
              <a:t>They order conflicting operations in the same way; i.e., for any conflicting operations p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q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 belonging to transactions </a:t>
            </a:r>
            <a:r>
              <a:rPr lang="en-US" altLang="zh-TW" sz="2400" dirty="0" err="1"/>
              <a:t>T</a:t>
            </a:r>
            <a:r>
              <a:rPr lang="en-US" altLang="zh-TW" sz="2400" baseline="-2000" dirty="0" err="1"/>
              <a:t>i</a:t>
            </a:r>
            <a:r>
              <a:rPr lang="en-US" altLang="zh-TW" sz="2400" baseline="-2000" dirty="0"/>
              <a:t> </a:t>
            </a:r>
            <a:r>
              <a:rPr lang="en-US" altLang="zh-TW" sz="2400" dirty="0"/>
              <a:t>and </a:t>
            </a:r>
            <a:r>
              <a:rPr lang="en-US" altLang="zh-TW" sz="2400" dirty="0" err="1"/>
              <a:t>T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, if p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 appears before </a:t>
            </a:r>
            <a:r>
              <a:rPr lang="en-US" altLang="zh-TW" sz="2400" dirty="0" err="1"/>
              <a:t>q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</a:t>
            </a:r>
            <a:r>
              <a:rPr lang="en-US" altLang="zh-TW" sz="2400" dirty="0"/>
              <a:t> then p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 appears before </a:t>
            </a:r>
            <a:r>
              <a:rPr lang="en-US" altLang="zh-TW" sz="2400" dirty="0" err="1"/>
              <a:t>q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H'.</a:t>
            </a:r>
          </a:p>
          <a:p>
            <a:pPr eaLnBrk="1" hangingPunct="1"/>
            <a:endParaRPr lang="zh-TW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3922A79E-8E72-6C46-AEBB-26437CE9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3E6BB-8624-AB47-B6A8-021FC3202BC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484EE53-1074-C246-9F53-57A7ADC01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Two conflict equivalent histories (schedules) can be obtained from each other by swapping consecutive non-conflicting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 history (schedule) is </a:t>
            </a:r>
            <a:r>
              <a:rPr lang="en-US" altLang="zh-TW" dirty="0">
                <a:solidFill>
                  <a:schemeClr val="accent2"/>
                </a:solidFill>
              </a:rPr>
              <a:t>conflict serializable</a:t>
            </a:r>
            <a:r>
              <a:rPr lang="en-US" altLang="zh-TW" dirty="0"/>
              <a:t> (CSR) if it is conflict equivalent to a serial history (schedule).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Testing for conflict serializability can be done in polynomial time.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C16FA0D3-3271-8C47-9231-0F42D894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CE4E37-6EA6-0948-A8BB-2F1142D7518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B52DD51-8BFB-8848-A804-A4FE843F5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Serialization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0EA7A03A-B95C-984B-9FEC-03204E8C8F0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Testing for conflict serializability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T = {T</a:t>
                </a:r>
                <a:r>
                  <a:rPr lang="en-US" altLang="zh-TW" sz="2400" baseline="-2000" dirty="0"/>
                  <a:t>1</a:t>
                </a:r>
                <a:r>
                  <a:rPr lang="en-US" altLang="zh-TW" sz="2400" dirty="0"/>
                  <a:t>,….T</a:t>
                </a:r>
                <a:r>
                  <a:rPr lang="en-US" altLang="zh-TW" sz="2400" baseline="-2000" dirty="0"/>
                  <a:t>n</a:t>
                </a:r>
                <a:r>
                  <a:rPr lang="en-US" altLang="zh-TW" sz="2400" dirty="0"/>
                  <a:t>}, a set of transactions.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The serialization graph of a schedule S is a directed graph G(S) = (V,E), where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000" dirty="0"/>
                  <a:t>V = {T</a:t>
                </a:r>
                <a:r>
                  <a:rPr lang="en-US" altLang="zh-TW" sz="2000" baseline="-2000" dirty="0"/>
                  <a:t>1</a:t>
                </a:r>
                <a:r>
                  <a:rPr lang="en-US" altLang="zh-TW" sz="2000" dirty="0"/>
                  <a:t>, …T</a:t>
                </a:r>
                <a:r>
                  <a:rPr lang="en-US" altLang="zh-TW" sz="2000" baseline="-2000" dirty="0"/>
                  <a:t>n</a:t>
                </a:r>
                <a:r>
                  <a:rPr lang="en-US" altLang="zh-TW" sz="2000" dirty="0"/>
                  <a:t>} is a set of vertices;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000" dirty="0"/>
                  <a:t>E consists of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000" dirty="0"/>
                  <a:t> if one of </a:t>
                </a:r>
                <a:r>
                  <a:rPr lang="en-US" altLang="zh-TW" sz="2000" dirty="0" err="1"/>
                  <a:t>T</a:t>
                </a:r>
                <a:r>
                  <a:rPr lang="en-US" altLang="zh-TW" sz="2000" baseline="-2000" dirty="0" err="1"/>
                  <a:t>i</a:t>
                </a:r>
                <a:r>
                  <a:rPr lang="en-US" altLang="zh-TW" sz="2000" dirty="0" err="1"/>
                  <a:t>’s</a:t>
                </a:r>
                <a:r>
                  <a:rPr lang="en-US" altLang="zh-TW" sz="2000" dirty="0"/>
                  <a:t> operations precedes and conflicts with one of </a:t>
                </a:r>
                <a:r>
                  <a:rPr lang="en-US" altLang="zh-TW" sz="2000" dirty="0" err="1"/>
                  <a:t>T</a:t>
                </a:r>
                <a:r>
                  <a:rPr lang="en-US" altLang="zh-TW" sz="2000" baseline="-2000" dirty="0" err="1"/>
                  <a:t>j</a:t>
                </a:r>
                <a:r>
                  <a:rPr lang="en-US" altLang="zh-TW" sz="2000" dirty="0" err="1"/>
                  <a:t>’s</a:t>
                </a:r>
                <a:r>
                  <a:rPr lang="en-US" altLang="zh-TW" sz="2000" dirty="0"/>
                  <a:t> operations in S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A schedule S is conflict serializable if and only if G(S) does not have a cycle.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The serialization order can be obtained through topological sorting, which determines a linear order consistent with the partial order of the serialization graph.</a:t>
                </a:r>
              </a:p>
            </p:txBody>
          </p:sp>
        </mc:Choice>
        <mc:Fallback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0EA7A03A-B95C-984B-9FEC-03204E8C8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79" t="-1944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B88FDE3A-CE93-4845-800C-6DFC8B80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E825C7-9534-E04F-9505-EDD626BE0BE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4EC9DE09-7441-7443-89D5-3655F704E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pl-PL" altLang="zh-TW"/>
              <a:t>w</a:t>
            </a:r>
            <a:r>
              <a:rPr lang="pl-PL" altLang="zh-TW" baseline="-2000"/>
              <a:t>i</a:t>
            </a:r>
            <a:r>
              <a:rPr lang="pl-PL" altLang="zh-TW"/>
              <a:t>[a] r</a:t>
            </a:r>
            <a:r>
              <a:rPr lang="pl-PL" altLang="zh-TW" baseline="-2000"/>
              <a:t>i</a:t>
            </a:r>
            <a:r>
              <a:rPr lang="pl-PL" altLang="zh-TW"/>
              <a:t>[b] r</a:t>
            </a:r>
            <a:r>
              <a:rPr lang="pl-PL" altLang="zh-TW" baseline="-2000"/>
              <a:t>k</a:t>
            </a:r>
            <a:r>
              <a:rPr lang="pl-PL" altLang="zh-TW"/>
              <a:t>[a] w</a:t>
            </a:r>
            <a:r>
              <a:rPr lang="pl-PL" altLang="zh-TW" baseline="-2000"/>
              <a:t>j</a:t>
            </a:r>
            <a:r>
              <a:rPr lang="pl-PL" altLang="zh-TW"/>
              <a:t>[b] w</a:t>
            </a:r>
            <a:r>
              <a:rPr lang="pl-PL" altLang="zh-TW" baseline="-2000"/>
              <a:t>j</a:t>
            </a:r>
            <a:r>
              <a:rPr lang="pl-PL" altLang="zh-TW"/>
              <a:t>[d] w</a:t>
            </a:r>
            <a:r>
              <a:rPr lang="pl-PL" altLang="zh-TW" baseline="-2000"/>
              <a:t>k</a:t>
            </a:r>
            <a:r>
              <a:rPr lang="pl-PL" altLang="zh-TW"/>
              <a:t>[c] r</a:t>
            </a:r>
            <a:r>
              <a:rPr lang="pl-PL" altLang="zh-TW" baseline="-2000"/>
              <a:t>m</a:t>
            </a:r>
            <a:r>
              <a:rPr lang="pl-PL" altLang="zh-TW"/>
              <a:t>[c] r</a:t>
            </a:r>
            <a:r>
              <a:rPr lang="pl-PL" altLang="zh-TW" baseline="-2000"/>
              <a:t>m</a:t>
            </a:r>
            <a:r>
              <a:rPr lang="pl-PL" altLang="zh-TW"/>
              <a:t>[d</a:t>
            </a:r>
            <a:r>
              <a:rPr lang="en-US" altLang="zh-TW"/>
              <a:t>]</a:t>
            </a:r>
          </a:p>
        </p:txBody>
      </p:sp>
      <p:sp>
        <p:nvSpPr>
          <p:cNvPr id="32771" name="Oval 4">
            <a:extLst>
              <a:ext uri="{FF2B5EF4-FFF2-40B4-BE49-F238E27FC236}">
                <a16:creationId xmlns:a16="http://schemas.microsoft.com/office/drawing/2014/main" id="{0179D6D4-88E7-5B47-A7E3-9022902A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1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i</a:t>
            </a:r>
          </a:p>
        </p:txBody>
      </p:sp>
      <p:sp>
        <p:nvSpPr>
          <p:cNvPr id="32772" name="Oval 5">
            <a:extLst>
              <a:ext uri="{FF2B5EF4-FFF2-40B4-BE49-F238E27FC236}">
                <a16:creationId xmlns:a16="http://schemas.microsoft.com/office/drawing/2014/main" id="{B41726A7-5DE7-CA4F-B8AB-D7CD724F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j</a:t>
            </a:r>
          </a:p>
        </p:txBody>
      </p:sp>
      <p:sp>
        <p:nvSpPr>
          <p:cNvPr id="32773" name="Oval 6">
            <a:extLst>
              <a:ext uri="{FF2B5EF4-FFF2-40B4-BE49-F238E27FC236}">
                <a16:creationId xmlns:a16="http://schemas.microsoft.com/office/drawing/2014/main" id="{46D7F7D5-8D4F-4148-A3A6-7506A8B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k</a:t>
            </a:r>
          </a:p>
        </p:txBody>
      </p:sp>
      <p:sp>
        <p:nvSpPr>
          <p:cNvPr id="32774" name="Oval 7">
            <a:extLst>
              <a:ext uri="{FF2B5EF4-FFF2-40B4-BE49-F238E27FC236}">
                <a16:creationId xmlns:a16="http://schemas.microsoft.com/office/drawing/2014/main" id="{AC4B32BC-A6AA-2A4B-A439-93484D98F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m</a:t>
            </a:r>
          </a:p>
        </p:txBody>
      </p:sp>
      <p:sp>
        <p:nvSpPr>
          <p:cNvPr id="32775" name="Line 8">
            <a:extLst>
              <a:ext uri="{FF2B5EF4-FFF2-40B4-BE49-F238E27FC236}">
                <a16:creationId xmlns:a16="http://schemas.microsoft.com/office/drawing/2014/main" id="{C335092B-F8DF-C44B-B59B-48FD1352D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9">
            <a:extLst>
              <a:ext uri="{FF2B5EF4-FFF2-40B4-BE49-F238E27FC236}">
                <a16:creationId xmlns:a16="http://schemas.microsoft.com/office/drawing/2014/main" id="{667CD29D-18F3-F945-9CA4-33C5AC495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0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0">
            <a:extLst>
              <a:ext uri="{FF2B5EF4-FFF2-40B4-BE49-F238E27FC236}">
                <a16:creationId xmlns:a16="http://schemas.microsoft.com/office/drawing/2014/main" id="{66D13821-E5C3-BC4D-8E39-DFD3624F1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1">
            <a:extLst>
              <a:ext uri="{FF2B5EF4-FFF2-40B4-BE49-F238E27FC236}">
                <a16:creationId xmlns:a16="http://schemas.microsoft.com/office/drawing/2014/main" id="{476E0195-3DC0-1D4E-8D56-3C5D1AB40A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286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Oval 12">
            <a:extLst>
              <a:ext uri="{FF2B5EF4-FFF2-40B4-BE49-F238E27FC236}">
                <a16:creationId xmlns:a16="http://schemas.microsoft.com/office/drawing/2014/main" id="{AB4BAF38-53AE-DF45-AF9C-2F770DE4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i</a:t>
            </a:r>
          </a:p>
        </p:txBody>
      </p:sp>
      <p:sp>
        <p:nvSpPr>
          <p:cNvPr id="32780" name="Oval 13">
            <a:extLst>
              <a:ext uri="{FF2B5EF4-FFF2-40B4-BE49-F238E27FC236}">
                <a16:creationId xmlns:a16="http://schemas.microsoft.com/office/drawing/2014/main" id="{5849BB63-7DFB-F542-A5E6-0640962FE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i</a:t>
            </a:r>
          </a:p>
        </p:txBody>
      </p:sp>
      <p:sp>
        <p:nvSpPr>
          <p:cNvPr id="32781" name="Oval 14">
            <a:extLst>
              <a:ext uri="{FF2B5EF4-FFF2-40B4-BE49-F238E27FC236}">
                <a16:creationId xmlns:a16="http://schemas.microsoft.com/office/drawing/2014/main" id="{75312F24-3F83-2F4B-96A2-841A723EB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j</a:t>
            </a:r>
          </a:p>
        </p:txBody>
      </p:sp>
      <p:sp>
        <p:nvSpPr>
          <p:cNvPr id="32782" name="Oval 15">
            <a:extLst>
              <a:ext uri="{FF2B5EF4-FFF2-40B4-BE49-F238E27FC236}">
                <a16:creationId xmlns:a16="http://schemas.microsoft.com/office/drawing/2014/main" id="{C0856C0A-A5EB-DE4C-903A-6B1E7836C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j</a:t>
            </a:r>
          </a:p>
        </p:txBody>
      </p:sp>
      <p:sp>
        <p:nvSpPr>
          <p:cNvPr id="32783" name="Oval 16">
            <a:extLst>
              <a:ext uri="{FF2B5EF4-FFF2-40B4-BE49-F238E27FC236}">
                <a16:creationId xmlns:a16="http://schemas.microsoft.com/office/drawing/2014/main" id="{96D3FD51-5139-234C-81F7-A4085E6AC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k</a:t>
            </a:r>
          </a:p>
        </p:txBody>
      </p:sp>
      <p:sp>
        <p:nvSpPr>
          <p:cNvPr id="32784" name="Oval 17">
            <a:extLst>
              <a:ext uri="{FF2B5EF4-FFF2-40B4-BE49-F238E27FC236}">
                <a16:creationId xmlns:a16="http://schemas.microsoft.com/office/drawing/2014/main" id="{88E17890-4B52-DC43-9D9E-D857F9E2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k</a:t>
            </a:r>
          </a:p>
        </p:txBody>
      </p:sp>
      <p:sp>
        <p:nvSpPr>
          <p:cNvPr id="32785" name="Oval 18">
            <a:extLst>
              <a:ext uri="{FF2B5EF4-FFF2-40B4-BE49-F238E27FC236}">
                <a16:creationId xmlns:a16="http://schemas.microsoft.com/office/drawing/2014/main" id="{D0B2066F-6660-574C-8B41-14A45377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m</a:t>
            </a:r>
          </a:p>
        </p:txBody>
      </p:sp>
      <p:sp>
        <p:nvSpPr>
          <p:cNvPr id="32786" name="Oval 19">
            <a:extLst>
              <a:ext uri="{FF2B5EF4-FFF2-40B4-BE49-F238E27FC236}">
                <a16:creationId xmlns:a16="http://schemas.microsoft.com/office/drawing/2014/main" id="{377301AA-4176-944B-91BD-774EBA6B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m</a:t>
            </a:r>
          </a:p>
        </p:txBody>
      </p:sp>
      <p:sp>
        <p:nvSpPr>
          <p:cNvPr id="32787" name="Line 20">
            <a:extLst>
              <a:ext uri="{FF2B5EF4-FFF2-40B4-BE49-F238E27FC236}">
                <a16:creationId xmlns:a16="http://schemas.microsoft.com/office/drawing/2014/main" id="{11E4E741-26DD-4142-9F3E-EBB7087F2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2150" y="35575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1">
            <a:extLst>
              <a:ext uri="{FF2B5EF4-FFF2-40B4-BE49-F238E27FC236}">
                <a16:creationId xmlns:a16="http://schemas.microsoft.com/office/drawing/2014/main" id="{A1396E9D-ED0D-4645-832F-4AB0F600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975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2">
            <a:extLst>
              <a:ext uri="{FF2B5EF4-FFF2-40B4-BE49-F238E27FC236}">
                <a16:creationId xmlns:a16="http://schemas.microsoft.com/office/drawing/2014/main" id="{E666C092-61FB-1E4C-A015-188BFD6C5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2133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3">
            <a:extLst>
              <a:ext uri="{FF2B5EF4-FFF2-40B4-BE49-F238E27FC236}">
                <a16:creationId xmlns:a16="http://schemas.microsoft.com/office/drawing/2014/main" id="{F2E13B0D-6628-414E-84B9-955DFC094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4">
            <a:extLst>
              <a:ext uri="{FF2B5EF4-FFF2-40B4-BE49-F238E27FC236}">
                <a16:creationId xmlns:a16="http://schemas.microsoft.com/office/drawing/2014/main" id="{0B1F5A3B-3DB0-C747-9DC6-2181BB6A9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25">
            <a:extLst>
              <a:ext uri="{FF2B5EF4-FFF2-40B4-BE49-F238E27FC236}">
                <a16:creationId xmlns:a16="http://schemas.microsoft.com/office/drawing/2014/main" id="{9A326FB3-486B-9643-9720-A72DAD0DA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Text Box 26">
            <a:extLst>
              <a:ext uri="{FF2B5EF4-FFF2-40B4-BE49-F238E27FC236}">
                <a16:creationId xmlns:a16="http://schemas.microsoft.com/office/drawing/2014/main" id="{11D09F57-FCAB-2B4F-A906-F5078E3BE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324600"/>
            <a:ext cx="32131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Two possible serialization orders</a:t>
            </a:r>
          </a:p>
        </p:txBody>
      </p:sp>
      <p:sp>
        <p:nvSpPr>
          <p:cNvPr id="32794" name="Line 27">
            <a:extLst>
              <a:ext uri="{FF2B5EF4-FFF2-40B4-BE49-F238E27FC236}">
                <a16:creationId xmlns:a16="http://schemas.microsoft.com/office/drawing/2014/main" id="{9080C3EA-CF28-9E4E-B905-59C3075FA0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51054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28">
            <a:extLst>
              <a:ext uri="{FF2B5EF4-FFF2-40B4-BE49-F238E27FC236}">
                <a16:creationId xmlns:a16="http://schemas.microsoft.com/office/drawing/2014/main" id="{2CF0F7C1-FA33-A94A-95D3-8B727FB96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5181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Text Box 29">
            <a:extLst>
              <a:ext uri="{FF2B5EF4-FFF2-40B4-BE49-F238E27FC236}">
                <a16:creationId xmlns:a16="http://schemas.microsoft.com/office/drawing/2014/main" id="{AAE1D85B-AA25-824C-813D-D5A469E0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05000"/>
            <a:ext cx="1730375" cy="3365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Serialization graph</a:t>
            </a:r>
          </a:p>
        </p:txBody>
      </p:sp>
      <p:sp>
        <p:nvSpPr>
          <p:cNvPr id="32797" name="Line 30">
            <a:extLst>
              <a:ext uri="{FF2B5EF4-FFF2-40B4-BE49-F238E27FC236}">
                <a16:creationId xmlns:a16="http://schemas.microsoft.com/office/drawing/2014/main" id="{86867A30-36EE-A944-B998-712658402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54FBB1F4-117D-A747-9B61-CF43A537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FA98B1-ECF2-9142-9261-C6DCBB1AE04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49D95E2C-E425-114C-AB8E-1CD9D427B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r</a:t>
            </a:r>
            <a:r>
              <a:rPr lang="en-US" altLang="zh-TW" baseline="-2000"/>
              <a:t>3</a:t>
            </a:r>
            <a:r>
              <a:rPr lang="en-US" altLang="zh-TW"/>
              <a:t>[x] w</a:t>
            </a:r>
            <a:r>
              <a:rPr lang="en-US" altLang="zh-TW" baseline="-2000"/>
              <a:t>4</a:t>
            </a:r>
            <a:r>
              <a:rPr lang="en-US" altLang="zh-TW"/>
              <a:t>[x] w</a:t>
            </a:r>
            <a:r>
              <a:rPr lang="en-US" altLang="zh-TW" baseline="-2000"/>
              <a:t>3</a:t>
            </a:r>
            <a:r>
              <a:rPr lang="en-US" altLang="zh-TW"/>
              <a:t>[x] w</a:t>
            </a:r>
            <a:r>
              <a:rPr lang="en-US" altLang="zh-TW" baseline="-2000"/>
              <a:t>6</a:t>
            </a:r>
            <a:r>
              <a:rPr lang="en-US" altLang="zh-TW"/>
              <a:t>[x]</a:t>
            </a:r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Not conflict serializable, as there is a cycle in the serialization graph.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But view serializable.</a:t>
            </a:r>
          </a:p>
        </p:txBody>
      </p:sp>
      <p:sp>
        <p:nvSpPr>
          <p:cNvPr id="33795" name="Oval 5">
            <a:extLst>
              <a:ext uri="{FF2B5EF4-FFF2-40B4-BE49-F238E27FC236}">
                <a16:creationId xmlns:a16="http://schemas.microsoft.com/office/drawing/2014/main" id="{5C907053-DEB4-454A-8257-828ED2D2D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</a:t>
            </a:r>
            <a:r>
              <a:rPr lang="en-US" altLang="zh-TW" sz="2400" baseline="-2000"/>
              <a:t>3</a:t>
            </a:r>
          </a:p>
        </p:txBody>
      </p:sp>
      <p:sp>
        <p:nvSpPr>
          <p:cNvPr id="33796" name="Oval 6">
            <a:extLst>
              <a:ext uri="{FF2B5EF4-FFF2-40B4-BE49-F238E27FC236}">
                <a16:creationId xmlns:a16="http://schemas.microsoft.com/office/drawing/2014/main" id="{CE0C45AA-58A0-3644-A831-5E15521BA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</a:t>
            </a:r>
            <a:r>
              <a:rPr lang="en-US" altLang="zh-TW" sz="2400" baseline="-2000"/>
              <a:t>6</a:t>
            </a:r>
          </a:p>
        </p:txBody>
      </p:sp>
      <p:sp>
        <p:nvSpPr>
          <p:cNvPr id="33797" name="Oval 7">
            <a:extLst>
              <a:ext uri="{FF2B5EF4-FFF2-40B4-BE49-F238E27FC236}">
                <a16:creationId xmlns:a16="http://schemas.microsoft.com/office/drawing/2014/main" id="{253EE8AE-C31D-5A49-BD51-B087B84B7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81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</a:t>
            </a:r>
            <a:r>
              <a:rPr lang="en-US" altLang="zh-TW" sz="2400" baseline="-2000"/>
              <a:t>4</a:t>
            </a:r>
          </a:p>
        </p:txBody>
      </p:sp>
      <p:sp>
        <p:nvSpPr>
          <p:cNvPr id="33798" name="Freeform 8">
            <a:extLst>
              <a:ext uri="{FF2B5EF4-FFF2-40B4-BE49-F238E27FC236}">
                <a16:creationId xmlns:a16="http://schemas.microsoft.com/office/drawing/2014/main" id="{94DDD738-8903-234C-A33A-F01B285F36F1}"/>
              </a:ext>
            </a:extLst>
          </p:cNvPr>
          <p:cNvSpPr>
            <a:spLocks/>
          </p:cNvSpPr>
          <p:nvPr/>
        </p:nvSpPr>
        <p:spPr bwMode="auto">
          <a:xfrm>
            <a:off x="2743200" y="1862138"/>
            <a:ext cx="1600200" cy="273050"/>
          </a:xfrm>
          <a:custGeom>
            <a:avLst/>
            <a:gdLst>
              <a:gd name="T0" fmla="*/ 0 w 1008"/>
              <a:gd name="T1" fmla="*/ 2147483646 h 172"/>
              <a:gd name="T2" fmla="*/ 2147483646 w 1008"/>
              <a:gd name="T3" fmla="*/ 2147483646 h 172"/>
              <a:gd name="T4" fmla="*/ 2147483646 w 1008"/>
              <a:gd name="T5" fmla="*/ 0 h 172"/>
              <a:gd name="T6" fmla="*/ 2147483646 w 1008"/>
              <a:gd name="T7" fmla="*/ 2147483646 h 172"/>
              <a:gd name="T8" fmla="*/ 2147483646 w 1008"/>
              <a:gd name="T9" fmla="*/ 2147483646 h 1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72"/>
              <a:gd name="T17" fmla="*/ 1008 w 1008"/>
              <a:gd name="T18" fmla="*/ 172 h 1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72">
                <a:moveTo>
                  <a:pt x="0" y="171"/>
                </a:moveTo>
                <a:lnTo>
                  <a:pt x="213" y="38"/>
                </a:lnTo>
                <a:lnTo>
                  <a:pt x="485" y="0"/>
                </a:lnTo>
                <a:lnTo>
                  <a:pt x="752" y="32"/>
                </a:lnTo>
                <a:lnTo>
                  <a:pt x="1008" y="1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9">
            <a:extLst>
              <a:ext uri="{FF2B5EF4-FFF2-40B4-BE49-F238E27FC236}">
                <a16:creationId xmlns:a16="http://schemas.microsoft.com/office/drawing/2014/main" id="{84C51CF4-D717-4A4A-8112-196BE92A6B9C}"/>
              </a:ext>
            </a:extLst>
          </p:cNvPr>
          <p:cNvSpPr>
            <a:spLocks/>
          </p:cNvSpPr>
          <p:nvPr/>
        </p:nvSpPr>
        <p:spPr bwMode="auto">
          <a:xfrm>
            <a:off x="2743200" y="2514600"/>
            <a:ext cx="1600200" cy="355600"/>
          </a:xfrm>
          <a:custGeom>
            <a:avLst/>
            <a:gdLst>
              <a:gd name="T0" fmla="*/ 2147483646 w 1008"/>
              <a:gd name="T1" fmla="*/ 0 h 224"/>
              <a:gd name="T2" fmla="*/ 2147483646 w 1008"/>
              <a:gd name="T3" fmla="*/ 2147483646 h 224"/>
              <a:gd name="T4" fmla="*/ 2147483646 w 1008"/>
              <a:gd name="T5" fmla="*/ 2147483646 h 224"/>
              <a:gd name="T6" fmla="*/ 2147483646 w 1008"/>
              <a:gd name="T7" fmla="*/ 2147483646 h 224"/>
              <a:gd name="T8" fmla="*/ 0 w 1008"/>
              <a:gd name="T9" fmla="*/ 2147483646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224"/>
              <a:gd name="T17" fmla="*/ 1008 w 1008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224">
                <a:moveTo>
                  <a:pt x="1008" y="0"/>
                </a:moveTo>
                <a:lnTo>
                  <a:pt x="805" y="187"/>
                </a:lnTo>
                <a:lnTo>
                  <a:pt x="533" y="224"/>
                </a:lnTo>
                <a:lnTo>
                  <a:pt x="245" y="187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10">
            <a:extLst>
              <a:ext uri="{FF2B5EF4-FFF2-40B4-BE49-F238E27FC236}">
                <a16:creationId xmlns:a16="http://schemas.microsoft.com/office/drawing/2014/main" id="{6C663153-1A76-BB4C-8F5E-7E74CF3B67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1">
            <a:extLst>
              <a:ext uri="{FF2B5EF4-FFF2-40B4-BE49-F238E27FC236}">
                <a16:creationId xmlns:a16="http://schemas.microsoft.com/office/drawing/2014/main" id="{4B5DFE8C-FC69-F74F-BDC7-4A30D3AC03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6">
            <a:extLst>
              <a:ext uri="{FF2B5EF4-FFF2-40B4-BE49-F238E27FC236}">
                <a16:creationId xmlns:a16="http://schemas.microsoft.com/office/drawing/2014/main" id="{115257AD-5276-C44D-A7D5-5E0EF174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98BD2-B24D-7D48-B775-0720053020E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AD3DFB3-AEDB-FE49-8AC4-DD431D410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Lock-based Protocols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4E8A388-F989-2D49-9D68-C318692F09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Locks provide exclusive access: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Unlock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Two kinds of locks: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Shared-locks for read operations.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Exclusive-locks for write operations.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</p:txBody>
      </p:sp>
      <p:graphicFrame>
        <p:nvGraphicFramePr>
          <p:cNvPr id="28698" name="Group 26">
            <a:extLst>
              <a:ext uri="{FF2B5EF4-FFF2-40B4-BE49-F238E27FC236}">
                <a16:creationId xmlns:a16="http://schemas.microsoft.com/office/drawing/2014/main" id="{621F2604-59DD-4D4E-B765-9A207E1A746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828800" y="4191000"/>
          <a:ext cx="5943600" cy="118903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(shared)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(exclusive)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(share)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(exclusive)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8" name="Text Box 27">
            <a:extLst>
              <a:ext uri="{FF2B5EF4-FFF2-40B4-BE49-F238E27FC236}">
                <a16:creationId xmlns:a16="http://schemas.microsoft.com/office/drawing/2014/main" id="{7CCF3FC9-764B-C94C-8F33-EF8E14A6D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62600"/>
            <a:ext cx="134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Lock Table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6">
            <a:extLst>
              <a:ext uri="{FF2B5EF4-FFF2-40B4-BE49-F238E27FC236}">
                <a16:creationId xmlns:a16="http://schemas.microsoft.com/office/drawing/2014/main" id="{F841C4E7-6158-B84C-81D1-C90E01C2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4DB4-500E-4E4B-A653-C9389455C20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B9F5B672-46A6-9442-8786-750D6E0FB3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572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TW" sz="2800"/>
              <a:t>Lock and unlock should be done carefully.</a:t>
            </a:r>
          </a:p>
          <a:p>
            <a:pPr eaLnBrk="1" hangingPunct="1"/>
            <a:r>
              <a:rPr lang="en-US" altLang="zh-TW" sz="2800"/>
              <a:t>In the following example, locks and unlocks are not executed properly.</a:t>
            </a:r>
          </a:p>
        </p:txBody>
      </p:sp>
      <p:graphicFrame>
        <p:nvGraphicFramePr>
          <p:cNvPr id="31822" name="Group 78">
            <a:extLst>
              <a:ext uri="{FF2B5EF4-FFF2-40B4-BE49-F238E27FC236}">
                <a16:creationId xmlns:a16="http://schemas.microsoft.com/office/drawing/2014/main" id="{CE3C7DA8-4DCB-5540-A3CA-42C3CE9F8A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3936883"/>
              </p:ext>
            </p:extLst>
          </p:nvPr>
        </p:nvGraphicFramePr>
        <p:xfrm>
          <a:off x="2438400" y="2362200"/>
          <a:ext cx="3962400" cy="3687794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lock-X(B)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B:= B - 50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write(B)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lock-S(B)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lock-X(A)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display(A+B)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 := A + 50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write(A)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448392E3-E959-1848-95BC-00F2AAAC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C59B3-9BED-554D-9FA7-534171DB8A4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885ACF9-00C1-BF48-82CB-4961381F7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Introduction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118429E-30BF-E64B-81AD-A0034204C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/>
              <a:t>Multiple users.</a:t>
            </a:r>
          </a:p>
          <a:p>
            <a:pPr lvl="1" eaLnBrk="1" hangingPunct="1"/>
            <a:r>
              <a:rPr lang="en-US" altLang="zh-TW"/>
              <a:t>Concurrent accesses.</a:t>
            </a:r>
          </a:p>
          <a:p>
            <a:pPr lvl="1" eaLnBrk="1" hangingPunct="1"/>
            <a:r>
              <a:rPr lang="en-US" altLang="zh-TW"/>
              <a:t>Problems could arise if there is no control.</a:t>
            </a:r>
          </a:p>
          <a:p>
            <a:pPr lvl="1" eaLnBrk="1" hangingPunct="1"/>
            <a:r>
              <a:rPr lang="en-US" altLang="zh-TW"/>
              <a:t>Example:</a:t>
            </a:r>
          </a:p>
          <a:p>
            <a:pPr lvl="2" eaLnBrk="1" hangingPunct="1"/>
            <a:r>
              <a:rPr lang="en-US" altLang="zh-TW"/>
              <a:t>Transaction 1 (T1): withdraw $500 from account A.</a:t>
            </a:r>
          </a:p>
          <a:p>
            <a:pPr lvl="2" eaLnBrk="1" hangingPunct="1"/>
            <a:r>
              <a:rPr lang="en-US" altLang="zh-TW"/>
              <a:t>Transaction 2 (T2): deposit $800 to account A.</a:t>
            </a:r>
          </a:p>
          <a:p>
            <a:pPr lvl="1" eaLnBrk="1" hangingPunct="1"/>
            <a:endParaRPr lang="en-US" altLang="zh-TW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8F8A9A50-6C60-7B4C-BA2A-BF044556B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00600"/>
            <a:ext cx="1711325" cy="11874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A = A – 500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Write(A)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29FC1F2C-4702-6448-A544-F9431FF2D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800600"/>
            <a:ext cx="1730375" cy="11874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A = A + 800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Write(A)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E9CFFBD0-7821-7648-ACAD-566771C4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9848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</a:t>
            </a:r>
            <a:r>
              <a:rPr lang="en-US" altLang="zh-TW" sz="2400" baseline="-25000"/>
              <a:t>1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5EDF7358-12AF-884B-B001-781211E2D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43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</a:t>
            </a:r>
            <a:r>
              <a:rPr lang="en-US" altLang="zh-TW" sz="2400" baseline="-2500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FB9A2816-95CE-D04D-A047-1B846564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FC143-A142-5D48-8B54-EDC813980EF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graphicFrame>
        <p:nvGraphicFramePr>
          <p:cNvPr id="35102" name="Group 286">
            <a:extLst>
              <a:ext uri="{FF2B5EF4-FFF2-40B4-BE49-F238E27FC236}">
                <a16:creationId xmlns:a16="http://schemas.microsoft.com/office/drawing/2014/main" id="{8EC6D924-CA2D-434C-BDB9-0E65BFE50B53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82237346"/>
              </p:ext>
            </p:extLst>
          </p:nvPr>
        </p:nvGraphicFramePr>
        <p:xfrm>
          <a:off x="762000" y="333368"/>
          <a:ext cx="5867400" cy="6219832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Concurrency-control manager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lock-X(B)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grant-X(B,T1)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 := B - 50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write(B)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grant-S(A,T2)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lock-S(B)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grant-S(B,T2)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display(A+B)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lock-X(A)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grant-X(A,T2)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A:=A+50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write(A)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6940" name="Text Box 287">
            <a:extLst>
              <a:ext uri="{FF2B5EF4-FFF2-40B4-BE49-F238E27FC236}">
                <a16:creationId xmlns:a16="http://schemas.microsoft.com/office/drawing/2014/main" id="{23F1C363-4A55-E54C-BBF2-FAE38F12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553200"/>
            <a:ext cx="252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5050"/>
                </a:solidFill>
              </a:rPr>
              <a:t>This execution is not serializable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A0E64-6CAA-9641-9993-E382E7375ADB}"/>
              </a:ext>
            </a:extLst>
          </p:cNvPr>
          <p:cNvSpPr txBox="1"/>
          <p:nvPr/>
        </p:nvSpPr>
        <p:spPr>
          <a:xfrm>
            <a:off x="6781800" y="2552220"/>
            <a:ext cx="2108269" cy="14773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 lock request will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be granted, if no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other transaction is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holding a conflicting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 lock.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3FF81238-CA81-864C-B141-5E1ADEDC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DA260F-099F-A24C-9E73-4377CEA9E56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graphicFrame>
        <p:nvGraphicFramePr>
          <p:cNvPr id="36906" name="Group 42">
            <a:extLst>
              <a:ext uri="{FF2B5EF4-FFF2-40B4-BE49-F238E27FC236}">
                <a16:creationId xmlns:a16="http://schemas.microsoft.com/office/drawing/2014/main" id="{AA4BA2B4-68E6-A44D-8129-180CAB043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990600"/>
          <a:ext cx="4191000" cy="3590925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B:= B - 50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 := A + 50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display(A+B)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01" name="Text Box 43">
            <a:extLst>
              <a:ext uri="{FF2B5EF4-FFF2-40B4-BE49-F238E27FC236}">
                <a16:creationId xmlns:a16="http://schemas.microsoft.com/office/drawing/2014/main" id="{6BC727EB-B6E2-E445-8C9C-899AC813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24400"/>
            <a:ext cx="476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The locks and unlocks are executed correctly</a:t>
            </a:r>
          </a:p>
        </p:txBody>
      </p:sp>
      <p:sp>
        <p:nvSpPr>
          <p:cNvPr id="37902" name="TextBox 1">
            <a:extLst>
              <a:ext uri="{FF2B5EF4-FFF2-40B4-BE49-F238E27FC236}">
                <a16:creationId xmlns:a16="http://schemas.microsoft.com/office/drawing/2014/main" id="{280FA6EC-E2A7-B244-9D2A-CFC02166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5257800"/>
            <a:ext cx="6397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Strict two-phase locking protocol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unlock all data items at the end of the transaction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DE39A8B5-81AE-2445-8A89-51D08015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908819-D63B-F14E-B186-844B361F0DE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E17953A-07AF-5544-88B2-929C48CEA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Two-phase Locking Protocol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B0A476A-3FE2-6C42-8379-1C122D5C2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A transaction must obtain a lock for an operation before executing the operation.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If there exists a conflicting lock (cannot obtain the lock), then the operation has to be delayed until the conflicting lock is released.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The lock must not be released before the operation is executed.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Once a transaction releases a lock, it cannot subsequently obtain any more locks.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Each transaction issues lock and unlock requests in two phases: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accent2"/>
                </a:solidFill>
              </a:rPr>
              <a:t>Growing phase</a:t>
            </a:r>
            <a:r>
              <a:rPr lang="en-US" altLang="zh-TW" sz="2000" dirty="0"/>
              <a:t>: A transaction may obtain locks but may not release any lock.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accent2"/>
                </a:solidFill>
              </a:rPr>
              <a:t>Shrinking phase</a:t>
            </a:r>
            <a:r>
              <a:rPr lang="en-US" altLang="zh-TW" sz="2000" dirty="0"/>
              <a:t>: A transaction may release locks but may not obtain any new locks.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7">
            <a:extLst>
              <a:ext uri="{FF2B5EF4-FFF2-40B4-BE49-F238E27FC236}">
                <a16:creationId xmlns:a16="http://schemas.microsoft.com/office/drawing/2014/main" id="{3B5D35DA-D13C-894D-B115-418F8B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F31F6A-B64B-0347-8CC6-BA06EEFB3D6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997C9B47-EA8C-874B-BBFE-0F3381FB21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685800"/>
            <a:ext cx="3810000" cy="4572000"/>
          </a:xfrm>
        </p:spPr>
        <p:txBody>
          <a:bodyPr/>
          <a:lstStyle/>
          <a:p>
            <a:pPr eaLnBrk="1" hangingPunct="1"/>
            <a:r>
              <a:rPr lang="en-US" altLang="zh-TW" sz="2800"/>
              <a:t>Locks can be upgrade in the growing phase.</a:t>
            </a:r>
          </a:p>
          <a:p>
            <a:pPr eaLnBrk="1" hangingPunct="1"/>
            <a:r>
              <a:rPr lang="en-US" altLang="zh-TW" sz="2800"/>
              <a:t>Locks can be downgrade in the shrinking phase.</a:t>
            </a:r>
          </a:p>
        </p:txBody>
      </p:sp>
      <p:graphicFrame>
        <p:nvGraphicFramePr>
          <p:cNvPr id="44071" name="Group 39">
            <a:extLst>
              <a:ext uri="{FF2B5EF4-FFF2-40B4-BE49-F238E27FC236}">
                <a16:creationId xmlns:a16="http://schemas.microsoft.com/office/drawing/2014/main" id="{D94FC12D-0C83-EF49-AD2B-8B6A6E1C7E8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648200" y="838200"/>
          <a:ext cx="3810000" cy="1809857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T1</a:t>
                      </a: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T2</a:t>
                      </a: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Write(a1)</a:t>
                      </a: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Display(a1+a2)</a:t>
                      </a: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83" name="Group 51">
            <a:extLst>
              <a:ext uri="{FF2B5EF4-FFF2-40B4-BE49-F238E27FC236}">
                <a16:creationId xmlns:a16="http://schemas.microsoft.com/office/drawing/2014/main" id="{140708F1-264F-7A4D-A9EB-D0EA37650496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648200" y="2997200"/>
          <a:ext cx="3810000" cy="3243263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Upgrade(a1)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Unlock(a2)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61" name="Text Box 52">
            <a:extLst>
              <a:ext uri="{FF2B5EF4-FFF2-40B4-BE49-F238E27FC236}">
                <a16:creationId xmlns:a16="http://schemas.microsoft.com/office/drawing/2014/main" id="{7CB44305-A7AD-1147-ADC2-5E74D0258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248400"/>
            <a:ext cx="3565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5050"/>
                </a:solidFill>
              </a:rPr>
              <a:t>An incomplete schedule with a lock conversion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6">
            <a:extLst>
              <a:ext uri="{FF2B5EF4-FFF2-40B4-BE49-F238E27FC236}">
                <a16:creationId xmlns:a16="http://schemas.microsoft.com/office/drawing/2014/main" id="{B9883BC7-3793-AD4A-97AD-21B3145D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A1F061-C926-2645-842E-BAEB89A0C6B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7E3CEA3-D5C2-7040-945B-3C019B4158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zh-TW" sz="2400"/>
              <a:t>Two-phase locking protocol ensures conflict serializability.</a:t>
            </a:r>
          </a:p>
          <a:p>
            <a:pPr eaLnBrk="1" hangingPunct="1"/>
            <a:r>
              <a:rPr lang="en-US" altLang="zh-TW" sz="2400"/>
              <a:t>May suffer from deadlock.  In this case one of the transactions involved in the deadlock has to be aborted.</a:t>
            </a:r>
            <a:endParaRPr lang="zh-TW" altLang="en-US" sz="2400"/>
          </a:p>
        </p:txBody>
      </p:sp>
      <p:graphicFrame>
        <p:nvGraphicFramePr>
          <p:cNvPr id="52227" name="Group 3">
            <a:extLst>
              <a:ext uri="{FF2B5EF4-FFF2-40B4-BE49-F238E27FC236}">
                <a16:creationId xmlns:a16="http://schemas.microsoft.com/office/drawing/2014/main" id="{11CB16C3-4A05-474C-9B8F-06E5B32543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057400" y="3352800"/>
          <a:ext cx="3962400" cy="30384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B:= B – 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42" name="Rectangle 18">
            <a:extLst>
              <a:ext uri="{FF2B5EF4-FFF2-40B4-BE49-F238E27FC236}">
                <a16:creationId xmlns:a16="http://schemas.microsoft.com/office/drawing/2014/main" id="{CBBAD542-C776-634A-B8E3-F03C42726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Deadlocks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418377EA-9A32-8B46-AB01-20755DBA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A692D-81DD-1946-AB90-7C5617FE785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E2EC2952-EDF3-A448-AAB7-B0550959D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TW"/>
          </a:p>
          <a:p>
            <a:pPr eaLnBrk="1" hangingPunct="1"/>
            <a:r>
              <a:rPr lang="en-US" altLang="zh-TW"/>
              <a:t>Example:</a:t>
            </a:r>
          </a:p>
          <a:p>
            <a:pPr lvl="1" eaLnBrk="1" hangingPunct="1"/>
            <a:r>
              <a:rPr lang="en-US" altLang="zh-TW"/>
              <a:t>T1: r1[x] w1[y]</a:t>
            </a:r>
          </a:p>
          <a:p>
            <a:pPr lvl="1" eaLnBrk="1" hangingPunct="1"/>
            <a:r>
              <a:rPr lang="en-US" altLang="zh-TW"/>
              <a:t>T2: r2[y] w2[x]</a:t>
            </a:r>
          </a:p>
          <a:p>
            <a:pPr lvl="1" eaLnBrk="1" hangingPunct="1"/>
            <a:r>
              <a:rPr lang="en-US" altLang="zh-TW"/>
              <a:t>Execution: r1[x] r2[y]    deadlock!</a:t>
            </a:r>
          </a:p>
          <a:p>
            <a:pPr lvl="1" eaLnBrk="1" hangingPunct="1"/>
            <a:r>
              <a:rPr lang="en-US" altLang="zh-TW"/>
              <a:t>T1 waits T2 to release the read lock on y, and T2 waits T1 to release the read lock on x.</a:t>
            </a:r>
          </a:p>
          <a:p>
            <a:pPr lvl="1" eaLnBrk="1" hangingPunct="1"/>
            <a:r>
              <a:rPr lang="en-US" altLang="zh-TW"/>
              <a:t>Need a strategy to detect deadlocks.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7CF46C37-002A-D444-8277-0DAE13BD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CFFB94-4FA1-3844-AD02-6BF96394C8E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AD82EA14-0E32-D647-A1B0-60F57C596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Timeout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waiting too long for a lock.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 guess that there is a deadlock.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abort the transaction.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It may abort a transaction that isn't really part of a deadlock.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No harm for wrong guess, insofar as correctness is concerned.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Performance penalty for wrong guesses.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Tune the timeout intervals.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Long enough so that most transactions that are aborted are actually deadlocked.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Short enough that deadlocked transactions don't wait too long for their deadlocks to be noticed.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3E28A0EC-707D-6A45-B958-E2A503F1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D137F-937F-EF40-AD94-AF382120943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64CF5BE3-F5D9-F54D-8A9B-B8E591BC4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Detect deadlocks precisely</a:t>
            </a:r>
            <a:r>
              <a:rPr lang="en-US" altLang="zh-TW"/>
              <a:t>.</a:t>
            </a:r>
          </a:p>
          <a:p>
            <a:pPr lvl="1" eaLnBrk="1" hangingPunct="1"/>
            <a:r>
              <a:rPr lang="en-US" altLang="zh-TW"/>
              <a:t>Maintain a Waits-for graph (WFG).</a:t>
            </a:r>
          </a:p>
          <a:p>
            <a:pPr lvl="1" eaLnBrk="1" hangingPunct="1"/>
            <a:r>
              <a:rPr lang="en-US" altLang="zh-TW"/>
              <a:t>There is an edge T</a:t>
            </a:r>
            <a:r>
              <a:rPr lang="en-US" altLang="zh-TW" baseline="-1000"/>
              <a:t>i</a:t>
            </a:r>
            <a:r>
              <a:rPr lang="en-US" altLang="zh-TW"/>
              <a:t> </a:t>
            </a:r>
            <a:r>
              <a:rPr lang="en-US" altLang="zh-TW">
                <a:sym typeface="Symbol" pitchFamily="2" charset="2"/>
              </a:rPr>
              <a:t></a:t>
            </a:r>
            <a:r>
              <a:rPr lang="en-US" altLang="zh-TW"/>
              <a:t> T</a:t>
            </a:r>
            <a:r>
              <a:rPr lang="en-US" altLang="zh-TW" baseline="-2000"/>
              <a:t>j</a:t>
            </a:r>
            <a:r>
              <a:rPr lang="en-US" altLang="zh-TW"/>
              <a:t> from node T</a:t>
            </a:r>
            <a:r>
              <a:rPr lang="en-US" altLang="zh-TW" baseline="-2000"/>
              <a:t>i</a:t>
            </a:r>
            <a:r>
              <a:rPr lang="en-US" altLang="zh-TW"/>
              <a:t> to node T</a:t>
            </a:r>
            <a:r>
              <a:rPr lang="en-US" altLang="zh-TW" baseline="2000"/>
              <a:t>j</a:t>
            </a:r>
            <a:r>
              <a:rPr lang="en-US" altLang="zh-TW"/>
              <a:t>, iff transaction T</a:t>
            </a:r>
            <a:r>
              <a:rPr lang="en-US" altLang="zh-TW" baseline="-2000"/>
              <a:t>i</a:t>
            </a:r>
            <a:r>
              <a:rPr lang="en-US" altLang="zh-TW"/>
              <a:t> is waiting for transaction T</a:t>
            </a:r>
            <a:r>
              <a:rPr lang="en-US" altLang="zh-TW" baseline="-2000"/>
              <a:t>j</a:t>
            </a:r>
            <a:r>
              <a:rPr lang="en-US" altLang="zh-TW"/>
              <a:t> to release some locks.</a:t>
            </a:r>
          </a:p>
          <a:p>
            <a:pPr lvl="1" eaLnBrk="1" hangingPunct="1"/>
            <a:r>
              <a:rPr lang="en-US" altLang="zh-TW"/>
              <a:t>A cycle in (WFG) implies a deadlock.</a:t>
            </a:r>
          </a:p>
          <a:p>
            <a:pPr lvl="1" eaLnBrk="1" hangingPunct="1"/>
            <a:r>
              <a:rPr lang="en-US" altLang="zh-TW"/>
              <a:t>Abort one of the transactions in the cycle.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FC7-4E19-A746-B8D1-388D41E8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Wait</a:t>
            </a:r>
            <a:r>
              <a:rPr lang="en-US" altLang="zh-TW" b="0" dirty="0"/>
              <a:t>-for graph example 1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0071-2387-B24C-8630-E493FF7E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4F4B0-63A7-A74E-BCF6-A7CBF0A3675C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A32015-20C6-8D4A-92DE-B45AE5F8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98584"/>
              </p:ext>
            </p:extLst>
          </p:nvPr>
        </p:nvGraphicFramePr>
        <p:xfrm>
          <a:off x="838200" y="1905000"/>
          <a:ext cx="4343400" cy="3237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11578262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2582233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46715452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832237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Lock-X(B)</a:t>
                      </a:r>
                    </a:p>
                    <a:p>
                      <a:r>
                        <a:rPr lang="en-US" dirty="0"/>
                        <a:t>Read(B)</a:t>
                      </a:r>
                    </a:p>
                    <a:p>
                      <a:r>
                        <a:rPr lang="en-US" dirty="0"/>
                        <a:t>B:=B-50</a:t>
                      </a:r>
                    </a:p>
                    <a:p>
                      <a:r>
                        <a:rPr lang="en-US" dirty="0"/>
                        <a:t>Write(B)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Lock-S(A)</a:t>
                      </a:r>
                    </a:p>
                    <a:p>
                      <a:r>
                        <a:rPr lang="en-US" dirty="0"/>
                        <a:t>Read(A)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Lock-S(B)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Lock-S(C)</a:t>
                      </a:r>
                    </a:p>
                    <a:p>
                      <a:r>
                        <a:rPr lang="en-US" dirty="0"/>
                        <a:t>Read(C)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Lock-X(A)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53892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809B286-0A51-8247-B8A6-09C0221571E8}"/>
              </a:ext>
            </a:extLst>
          </p:cNvPr>
          <p:cNvSpPr/>
          <p:nvPr/>
        </p:nvSpPr>
        <p:spPr bwMode="auto">
          <a:xfrm>
            <a:off x="6705600" y="2133600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E5DD8A-EC31-2F41-BCE1-44A747DE72C5}"/>
              </a:ext>
            </a:extLst>
          </p:cNvPr>
          <p:cNvSpPr/>
          <p:nvPr/>
        </p:nvSpPr>
        <p:spPr bwMode="auto">
          <a:xfrm>
            <a:off x="5638800" y="3383302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846049-D4C9-A44B-9949-2836344FAE3B}"/>
              </a:ext>
            </a:extLst>
          </p:cNvPr>
          <p:cNvSpPr/>
          <p:nvPr/>
        </p:nvSpPr>
        <p:spPr bwMode="auto">
          <a:xfrm>
            <a:off x="7772400" y="3383302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241FC3-75EC-854C-BD0E-F167EE5FB8DF}"/>
              </a:ext>
            </a:extLst>
          </p:cNvPr>
          <p:cNvCxnSpPr>
            <a:endCxn id="7" idx="3"/>
          </p:cNvCxnSpPr>
          <p:nvPr/>
        </p:nvCxnSpPr>
        <p:spPr bwMode="auto">
          <a:xfrm flipV="1">
            <a:off x="6172200" y="2718967"/>
            <a:ext cx="633833" cy="6643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AECC8F-0A57-554E-9566-62D6C4AC7CD1}"/>
              </a:ext>
            </a:extLst>
          </p:cNvPr>
          <p:cNvCxnSpPr>
            <a:endCxn id="9" idx="6"/>
          </p:cNvCxnSpPr>
          <p:nvPr/>
        </p:nvCxnSpPr>
        <p:spPr bwMode="auto">
          <a:xfrm flipH="1">
            <a:off x="6324600" y="3726202"/>
            <a:ext cx="1371600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A262D2-06DC-AC4E-BAEA-0BEA7EADB8A1}"/>
              </a:ext>
            </a:extLst>
          </p:cNvPr>
          <p:cNvSpPr txBox="1"/>
          <p:nvPr/>
        </p:nvSpPr>
        <p:spPr>
          <a:xfrm>
            <a:off x="5486400" y="4421797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There is no cycle in the wait-for</a:t>
            </a:r>
          </a:p>
          <a:p>
            <a:r>
              <a:rPr lang="en-US" sz="1800" dirty="0"/>
              <a:t>graph, therefore there is</a:t>
            </a:r>
          </a:p>
          <a:p>
            <a:r>
              <a:rPr lang="en-US" sz="1800" dirty="0"/>
              <a:t>no deadlock.</a:t>
            </a:r>
          </a:p>
        </p:txBody>
      </p:sp>
    </p:spTree>
    <p:extLst>
      <p:ext uri="{BB962C8B-B14F-4D97-AF65-F5344CB8AC3E}">
        <p14:creationId xmlns:p14="http://schemas.microsoft.com/office/powerpoint/2010/main" val="4033168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FC7-4E19-A746-B8D1-388D41E8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Wait</a:t>
            </a:r>
            <a:r>
              <a:rPr lang="en-US" altLang="zh-TW" b="0" dirty="0"/>
              <a:t>-for graph example 2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0071-2387-B24C-8630-E493FF7E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4F4B0-63A7-A74E-BCF6-A7CBF0A3675C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A32015-20C6-8D4A-92DE-B45AE5F8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44525"/>
              </p:ext>
            </p:extLst>
          </p:nvPr>
        </p:nvGraphicFramePr>
        <p:xfrm>
          <a:off x="838200" y="1905000"/>
          <a:ext cx="4343400" cy="351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11578262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2582233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46715452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832237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Lock-X(B)</a:t>
                      </a:r>
                    </a:p>
                    <a:p>
                      <a:r>
                        <a:rPr lang="en-US" dirty="0"/>
                        <a:t>Read(B)</a:t>
                      </a:r>
                    </a:p>
                    <a:p>
                      <a:r>
                        <a:rPr lang="en-US" dirty="0"/>
                        <a:t>B:=B-50</a:t>
                      </a:r>
                    </a:p>
                    <a:p>
                      <a:r>
                        <a:rPr lang="en-US" dirty="0"/>
                        <a:t>Write(B)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Lock-X(A)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Lock-S(A)</a:t>
                      </a:r>
                    </a:p>
                    <a:p>
                      <a:r>
                        <a:rPr lang="en-US" dirty="0"/>
                        <a:t>Read(A)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Lock-S(B)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Lock-S(C)</a:t>
                      </a:r>
                    </a:p>
                    <a:p>
                      <a:r>
                        <a:rPr lang="en-US" dirty="0"/>
                        <a:t>Read(C)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Lock-X(B)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53892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809B286-0A51-8247-B8A6-09C0221571E8}"/>
              </a:ext>
            </a:extLst>
          </p:cNvPr>
          <p:cNvSpPr/>
          <p:nvPr/>
        </p:nvSpPr>
        <p:spPr bwMode="auto">
          <a:xfrm>
            <a:off x="6705600" y="2133600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E5DD8A-EC31-2F41-BCE1-44A747DE72C5}"/>
              </a:ext>
            </a:extLst>
          </p:cNvPr>
          <p:cNvSpPr/>
          <p:nvPr/>
        </p:nvSpPr>
        <p:spPr bwMode="auto">
          <a:xfrm>
            <a:off x="5638800" y="3383302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846049-D4C9-A44B-9949-2836344FAE3B}"/>
              </a:ext>
            </a:extLst>
          </p:cNvPr>
          <p:cNvSpPr/>
          <p:nvPr/>
        </p:nvSpPr>
        <p:spPr bwMode="auto">
          <a:xfrm>
            <a:off x="7772400" y="3383302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241FC3-75EC-854C-BD0E-F167EE5FB8D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71767" y="2689872"/>
            <a:ext cx="633833" cy="6643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CC8015-CC88-504B-A3B3-AC78B8292289}"/>
              </a:ext>
            </a:extLst>
          </p:cNvPr>
          <p:cNvCxnSpPr/>
          <p:nvPr/>
        </p:nvCxnSpPr>
        <p:spPr bwMode="auto">
          <a:xfrm flipH="1">
            <a:off x="6248400" y="2877413"/>
            <a:ext cx="609600" cy="6096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0540C1-33FE-6441-983C-32C8D6BC5735}"/>
              </a:ext>
            </a:extLst>
          </p:cNvPr>
          <p:cNvCxnSpPr>
            <a:endCxn id="7" idx="5"/>
          </p:cNvCxnSpPr>
          <p:nvPr/>
        </p:nvCxnSpPr>
        <p:spPr bwMode="auto">
          <a:xfrm flipH="1" flipV="1">
            <a:off x="7290967" y="2718967"/>
            <a:ext cx="633833" cy="6643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153BC9-758E-7A42-9EB0-23A7119030E5}"/>
              </a:ext>
            </a:extLst>
          </p:cNvPr>
          <p:cNvSpPr txBox="1"/>
          <p:nvPr/>
        </p:nvSpPr>
        <p:spPr>
          <a:xfrm>
            <a:off x="5649884" y="4421797"/>
            <a:ext cx="2858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There is a cycle between T1</a:t>
            </a:r>
          </a:p>
          <a:p>
            <a:r>
              <a:rPr lang="en-US" sz="1800" dirty="0"/>
              <a:t>and T2, therefore T1 and T2</a:t>
            </a:r>
          </a:p>
          <a:p>
            <a:r>
              <a:rPr lang="en-US" sz="1800" dirty="0"/>
              <a:t>are involved in the deadlock.</a:t>
            </a:r>
          </a:p>
        </p:txBody>
      </p:sp>
    </p:spTree>
    <p:extLst>
      <p:ext uri="{BB962C8B-B14F-4D97-AF65-F5344CB8AC3E}">
        <p14:creationId xmlns:p14="http://schemas.microsoft.com/office/powerpoint/2010/main" val="30897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2C8638DB-89BF-5744-97F8-CAABDBE5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B0CBE4-CD04-A94E-B25B-EF1457D11AB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792EF19-A743-114C-9FB8-F4F1194BE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867400"/>
          </a:xfrm>
        </p:spPr>
        <p:txBody>
          <a:bodyPr/>
          <a:lstStyle/>
          <a:p>
            <a:pPr eaLnBrk="1" hangingPunct="1"/>
            <a:r>
              <a:rPr lang="en-US" altLang="zh-TW" sz="2800"/>
              <a:t>Initially A = 1000</a:t>
            </a:r>
          </a:p>
          <a:p>
            <a:pPr eaLnBrk="1" hangingPunct="1"/>
            <a:r>
              <a:rPr lang="en-US" altLang="zh-TW" sz="2800"/>
              <a:t>Sequential execution:</a:t>
            </a:r>
          </a:p>
          <a:p>
            <a:pPr lvl="1" eaLnBrk="1" hangingPunct="1"/>
            <a:r>
              <a:rPr lang="en-US" altLang="zh-TW" sz="2400"/>
              <a:t>T1 </a:t>
            </a:r>
            <a:r>
              <a:rPr lang="en-US" altLang="zh-TW" sz="2400">
                <a:sym typeface="Wingdings" pitchFamily="2" charset="2"/>
              </a:rPr>
              <a:t> T2</a:t>
            </a:r>
          </a:p>
          <a:p>
            <a:pPr lvl="2" eaLnBrk="1" hangingPunct="1"/>
            <a:r>
              <a:rPr lang="en-US" altLang="zh-TW" sz="2000"/>
              <a:t>A = 1300</a:t>
            </a:r>
          </a:p>
          <a:p>
            <a:pPr lvl="1" eaLnBrk="1" hangingPunct="1"/>
            <a:r>
              <a:rPr lang="en-US" altLang="zh-TW" sz="2400"/>
              <a:t>T2 </a:t>
            </a:r>
            <a:r>
              <a:rPr lang="en-US" altLang="zh-TW" sz="2400">
                <a:sym typeface="Wingdings" pitchFamily="2" charset="2"/>
              </a:rPr>
              <a:t> T1</a:t>
            </a:r>
          </a:p>
          <a:p>
            <a:pPr lvl="2" eaLnBrk="1" hangingPunct="1"/>
            <a:r>
              <a:rPr lang="en-US" altLang="zh-TW" sz="2000"/>
              <a:t>A = 1300</a:t>
            </a:r>
          </a:p>
          <a:p>
            <a:pPr lvl="2" eaLnBrk="1" hangingPunct="1"/>
            <a:endParaRPr lang="en-US" altLang="zh-TW" sz="2000"/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FA61067A-A118-5A4A-8DC9-CE4D83CAC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81400"/>
            <a:ext cx="2387600" cy="2530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 	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	A = A – 500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	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	A = A + 800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	write(A)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	write(A)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A = 500, inconsistent</a:t>
            </a: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ECF26BE9-DB29-684B-8E10-48A6110A2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81400"/>
            <a:ext cx="2482850" cy="2530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 	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	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	A = A - 500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	write(A)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	A = A + 800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	write(A)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A = 1800, inconsistent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F94E3F58-1B50-EA4D-A810-C245E8D3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96000"/>
            <a:ext cx="199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Interleave execution 1</a:t>
            </a: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EFDA352D-28B1-E64C-AA51-4DFD6B39F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096000"/>
            <a:ext cx="199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Interleave execution 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3FE85A7E-473D-1742-A608-DEFD432A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345A4-7E41-1B4D-86AB-66C9AB8D959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F21AFC9-5FE6-684E-92A0-0FFC79FEB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Hierarchy of Serializable Schedules</a:t>
            </a:r>
          </a:p>
        </p:txBody>
      </p:sp>
      <p:sp>
        <p:nvSpPr>
          <p:cNvPr id="45059" name="Oval 4">
            <a:extLst>
              <a:ext uri="{FF2B5EF4-FFF2-40B4-BE49-F238E27FC236}">
                <a16:creationId xmlns:a16="http://schemas.microsoft.com/office/drawing/2014/main" id="{BBBFA54D-8D3D-9F43-BA58-BDEA28FBB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505200"/>
            <a:ext cx="1371600" cy="7620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serial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5C6FC85D-8441-524D-B2BA-F29E525AC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2895600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2PL</a:t>
            </a: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B7C1BE09-8387-454E-838D-B5C36BD12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362200"/>
            <a:ext cx="4495800" cy="3200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CSR</a:t>
            </a:r>
          </a:p>
        </p:txBody>
      </p:sp>
      <p:sp>
        <p:nvSpPr>
          <p:cNvPr id="45062" name="Rectangle 7">
            <a:extLst>
              <a:ext uri="{FF2B5EF4-FFF2-40B4-BE49-F238E27FC236}">
                <a16:creationId xmlns:a16="http://schemas.microsoft.com/office/drawing/2014/main" id="{B93819C5-BECB-BA43-836B-FD59DA4A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5943600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VSR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0D44-3560-7645-A502-85D1EA74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Transactions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AF60-D7A7-084C-83BC-BC835352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>
                <a:solidFill>
                  <a:schemeClr val="accent2"/>
                </a:solidFill>
              </a:rPr>
              <a:t>transaction</a:t>
            </a:r>
            <a:r>
              <a:rPr lang="en-US" dirty="0"/>
              <a:t> is a sequence of read/write operations.</a:t>
            </a:r>
          </a:p>
          <a:p>
            <a:pPr>
              <a:defRPr/>
            </a:pPr>
            <a:r>
              <a:rPr lang="en-US" dirty="0"/>
              <a:t>A transaction is </a:t>
            </a:r>
            <a:r>
              <a:rPr lang="en-US" i="1" dirty="0">
                <a:solidFill>
                  <a:schemeClr val="accent2"/>
                </a:solidFill>
              </a:rPr>
              <a:t>atomic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Either all or none of the operations are executed.</a:t>
            </a:r>
          </a:p>
          <a:p>
            <a:pPr lvl="1">
              <a:defRPr/>
            </a:pPr>
            <a:r>
              <a:rPr lang="en-US" dirty="0"/>
              <a:t>No transaction can observe partial effect of other transactions.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DB1A7530-1FAF-584C-9553-37332C774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2196E53-97C2-B240-A64B-157A4FF599B7}" type="slidenum">
              <a:rPr lang="en-US" altLang="zh-TW" sz="1400" smtClean="0"/>
              <a:pPr/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87A0-995F-334E-B9B0-9A895DEC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(History)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AECF7-3EA5-C348-AF7F-9DB7E4CA9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 set of transactions.</a:t>
                </a:r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i="1" dirty="0">
                    <a:solidFill>
                      <a:schemeClr val="accent2"/>
                    </a:solidFill>
                  </a:rPr>
                  <a:t>schedule (history) </a:t>
                </a:r>
                <a:r>
                  <a:rPr lang="en-US" dirty="0"/>
                  <a:t>is a sequence of operations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such that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each operation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appears exactly once, and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operations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appear in the same order as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AECF7-3EA5-C348-AF7F-9DB7E4CA9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1" t="-1944" r="-179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95E9D-E056-D04A-80B9-4D1D9D5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4F4B0-63A7-A74E-BCF6-A7CBF0A3675C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11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F651-E090-474E-BDF3-C329DFA6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9A849E6D-E211-5F49-97F2-2AFFC336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FBF3C4-48F7-0C41-8D51-A25E81A27C3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2310D6-8E15-8E4C-82CF-4A250D9A655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133600" y="1371600"/>
          <a:ext cx="1066800" cy="13716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064C1E-ABE0-4545-9B2F-41533357DA3A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1295400"/>
          <a:ext cx="1066800" cy="14478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51" name="TextBox 7">
            <a:extLst>
              <a:ext uri="{FF2B5EF4-FFF2-40B4-BE49-F238E27FC236}">
                <a16:creationId xmlns:a16="http://schemas.microsoft.com/office/drawing/2014/main" id="{CADAE8EA-7768-A049-A6B9-EC6049465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2743200"/>
            <a:ext cx="1423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Transaction T</a:t>
            </a:r>
            <a:r>
              <a:rPr lang="en-US" altLang="en-US" sz="1200"/>
              <a:t>1</a:t>
            </a:r>
          </a:p>
        </p:txBody>
      </p:sp>
      <p:sp>
        <p:nvSpPr>
          <p:cNvPr id="22552" name="TextBox 8">
            <a:extLst>
              <a:ext uri="{FF2B5EF4-FFF2-40B4-BE49-F238E27FC236}">
                <a16:creationId xmlns:a16="http://schemas.microsoft.com/office/drawing/2014/main" id="{316C3CC9-4BBE-4346-9230-BC8D1F13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2743200"/>
            <a:ext cx="139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Transaction T</a:t>
            </a:r>
            <a:r>
              <a:rPr lang="en-US" altLang="en-US" sz="1200"/>
              <a:t>2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6DAFC13-28D5-C14F-A362-928F746075A0}"/>
              </a:ext>
            </a:extLst>
          </p:cNvPr>
          <p:cNvGraphicFramePr>
            <a:graphicFrameLocks/>
          </p:cNvGraphicFramePr>
          <p:nvPr/>
        </p:nvGraphicFramePr>
        <p:xfrm>
          <a:off x="1524000" y="3581400"/>
          <a:ext cx="2133600" cy="228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92859330-A5F0-7F44-A13E-8F17CBA4197B}"/>
              </a:ext>
            </a:extLst>
          </p:cNvPr>
          <p:cNvGraphicFramePr>
            <a:graphicFrameLocks/>
          </p:cNvGraphicFramePr>
          <p:nvPr/>
        </p:nvGraphicFramePr>
        <p:xfrm>
          <a:off x="5486400" y="3352800"/>
          <a:ext cx="2133600" cy="27432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96" name="TextBox 11">
            <a:extLst>
              <a:ext uri="{FF2B5EF4-FFF2-40B4-BE49-F238E27FC236}">
                <a16:creationId xmlns:a16="http://schemas.microsoft.com/office/drawing/2014/main" id="{880CC87F-38A1-9742-A0CB-0680BC73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019800"/>
            <a:ext cx="1573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5050"/>
                </a:solidFill>
              </a:rPr>
              <a:t>Invalid Schedule</a:t>
            </a:r>
          </a:p>
        </p:txBody>
      </p:sp>
      <p:sp>
        <p:nvSpPr>
          <p:cNvPr id="22597" name="TextBox 12">
            <a:extLst>
              <a:ext uri="{FF2B5EF4-FFF2-40B4-BE49-F238E27FC236}">
                <a16:creationId xmlns:a16="http://schemas.microsoft.com/office/drawing/2014/main" id="{A163AC40-7EA9-184D-927A-E4BA81A31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172200"/>
            <a:ext cx="1573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5050"/>
                </a:solidFill>
              </a:rPr>
              <a:t>Invalid Schedule</a:t>
            </a:r>
          </a:p>
        </p:txBody>
      </p:sp>
      <p:sp>
        <p:nvSpPr>
          <p:cNvPr id="22598" name="TextBox 13">
            <a:extLst>
              <a:ext uri="{FF2B5EF4-FFF2-40B4-BE49-F238E27FC236}">
                <a16:creationId xmlns:a16="http://schemas.microsoft.com/office/drawing/2014/main" id="{BA843EB5-A7FE-7E44-A62B-BDD9D861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67225"/>
            <a:ext cx="1192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FF5050"/>
                </a:solidFill>
              </a:rPr>
              <a:t>Order of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FF5050"/>
                </a:solidFill>
              </a:rPr>
              <a:t>is wrong</a:t>
            </a:r>
          </a:p>
        </p:txBody>
      </p:sp>
      <p:cxnSp>
        <p:nvCxnSpPr>
          <p:cNvPr id="22599" name="Straight Arrow Connector 15">
            <a:extLst>
              <a:ext uri="{FF2B5EF4-FFF2-40B4-BE49-F238E27FC236}">
                <a16:creationId xmlns:a16="http://schemas.microsoft.com/office/drawing/2014/main" id="{BEC8FAF8-84B9-C74A-88B4-3193C7AD76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43000" y="4267200"/>
            <a:ext cx="354013" cy="200025"/>
          </a:xfrm>
          <a:prstGeom prst="straightConnector1">
            <a:avLst/>
          </a:prstGeom>
          <a:noFill/>
          <a:ln w="9525" algn="ctr">
            <a:solidFill>
              <a:srgbClr val="FF5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00" name="Straight Arrow Connector 18">
            <a:extLst>
              <a:ext uri="{FF2B5EF4-FFF2-40B4-BE49-F238E27FC236}">
                <a16:creationId xmlns:a16="http://schemas.microsoft.com/office/drawing/2014/main" id="{9A786689-C11A-1D40-82CA-948C938BCF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4800600"/>
            <a:ext cx="354013" cy="304800"/>
          </a:xfrm>
          <a:prstGeom prst="straightConnector1">
            <a:avLst/>
          </a:prstGeom>
          <a:noFill/>
          <a:ln w="9525" algn="ctr">
            <a:solidFill>
              <a:srgbClr val="FF5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01" name="TextBox 19">
            <a:extLst>
              <a:ext uri="{FF2B5EF4-FFF2-40B4-BE49-F238E27FC236}">
                <a16:creationId xmlns:a16="http://schemas.microsoft.com/office/drawing/2014/main" id="{14F25373-BFEC-6846-88DC-42744CC5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705350"/>
            <a:ext cx="12874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FF5050"/>
                </a:solidFill>
              </a:rPr>
              <a:t>duplicated operations</a:t>
            </a:r>
          </a:p>
        </p:txBody>
      </p:sp>
      <p:cxnSp>
        <p:nvCxnSpPr>
          <p:cNvPr id="22602" name="Straight Arrow Connector 21">
            <a:extLst>
              <a:ext uri="{FF2B5EF4-FFF2-40B4-BE49-F238E27FC236}">
                <a16:creationId xmlns:a16="http://schemas.microsoft.com/office/drawing/2014/main" id="{E71F8400-F8D6-5546-9E04-35EB704E3C0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9200" y="4038600"/>
            <a:ext cx="457200" cy="628650"/>
          </a:xfrm>
          <a:prstGeom prst="straightConnector1">
            <a:avLst/>
          </a:prstGeom>
          <a:noFill/>
          <a:ln w="9525" algn="ctr">
            <a:solidFill>
              <a:srgbClr val="FF5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03" name="Straight Arrow Connector 23">
            <a:extLst>
              <a:ext uri="{FF2B5EF4-FFF2-40B4-BE49-F238E27FC236}">
                <a16:creationId xmlns:a16="http://schemas.microsoft.com/office/drawing/2014/main" id="{3C2DE19C-9F6A-1E4B-B4FA-4E1486044B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4953000"/>
            <a:ext cx="401638" cy="762000"/>
          </a:xfrm>
          <a:prstGeom prst="straightConnector1">
            <a:avLst/>
          </a:prstGeom>
          <a:noFill/>
          <a:ln w="9525" algn="ctr">
            <a:solidFill>
              <a:srgbClr val="FF5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2834-E179-974E-B4EE-F9936AC3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Examples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1EB7D5-4081-3F4B-80B6-76A55928B94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10200" y="1676400"/>
          <a:ext cx="2133600" cy="228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74" name="Slide Number Placeholder 4">
            <a:extLst>
              <a:ext uri="{FF2B5EF4-FFF2-40B4-BE49-F238E27FC236}">
                <a16:creationId xmlns:a16="http://schemas.microsoft.com/office/drawing/2014/main" id="{9D3AF87E-6B60-954B-98E7-24C6560A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2B824-112E-6748-A0FE-23F7072ED57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23575" name="TextBox 8">
            <a:extLst>
              <a:ext uri="{FF2B5EF4-FFF2-40B4-BE49-F238E27FC236}">
                <a16:creationId xmlns:a16="http://schemas.microsoft.com/office/drawing/2014/main" id="{53A0EB35-45B2-DE44-844A-294B9AD40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38" y="4114800"/>
            <a:ext cx="2208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Valid schedule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(serial schedule)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E438890B-2B15-C447-BE62-A26F8872A04E}"/>
              </a:ext>
            </a:extLst>
          </p:cNvPr>
          <p:cNvGraphicFramePr>
            <a:graphicFrameLocks/>
          </p:cNvGraphicFramePr>
          <p:nvPr/>
        </p:nvGraphicFramePr>
        <p:xfrm>
          <a:off x="1752600" y="1676400"/>
          <a:ext cx="2133600" cy="228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96" name="TextBox 10">
            <a:extLst>
              <a:ext uri="{FF2B5EF4-FFF2-40B4-BE49-F238E27FC236}">
                <a16:creationId xmlns:a16="http://schemas.microsoft.com/office/drawing/2014/main" id="{D98AE903-F1F1-4B44-AAE2-672802DD0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4114800"/>
            <a:ext cx="2906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Valid schedule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(interleaved schedule)</a:t>
            </a:r>
          </a:p>
        </p:txBody>
      </p:sp>
      <p:sp>
        <p:nvSpPr>
          <p:cNvPr id="23597" name="TextBox 11">
            <a:extLst>
              <a:ext uri="{FF2B5EF4-FFF2-40B4-BE49-F238E27FC236}">
                <a16:creationId xmlns:a16="http://schemas.microsoft.com/office/drawing/2014/main" id="{18EF7EF6-06ED-B147-9F2B-777B5E27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5024438"/>
            <a:ext cx="2825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</a:t>
            </a:r>
            <a:r>
              <a:rPr lang="en-US" altLang="en-US" sz="1400"/>
              <a:t>1</a:t>
            </a:r>
            <a:r>
              <a:rPr lang="en-US" altLang="en-US" sz="2400"/>
              <a:t>[a] w</a:t>
            </a:r>
            <a:r>
              <a:rPr lang="en-US" altLang="en-US" sz="1400"/>
              <a:t>1</a:t>
            </a:r>
            <a:r>
              <a:rPr lang="en-US" altLang="en-US" sz="2400"/>
              <a:t>[b] r</a:t>
            </a:r>
            <a:r>
              <a:rPr lang="en-US" altLang="en-US" sz="1400"/>
              <a:t>2</a:t>
            </a:r>
            <a:r>
              <a:rPr lang="en-US" altLang="en-US" sz="2400"/>
              <a:t>[b] w</a:t>
            </a:r>
            <a:r>
              <a:rPr lang="en-US" altLang="en-US" sz="1400"/>
              <a:t>2</a:t>
            </a:r>
            <a:r>
              <a:rPr lang="en-US" altLang="en-US" sz="2400"/>
              <a:t>[a]</a:t>
            </a:r>
          </a:p>
        </p:txBody>
      </p:sp>
      <p:sp>
        <p:nvSpPr>
          <p:cNvPr id="23598" name="TextBox 12">
            <a:extLst>
              <a:ext uri="{FF2B5EF4-FFF2-40B4-BE49-F238E27FC236}">
                <a16:creationId xmlns:a16="http://schemas.microsoft.com/office/drawing/2014/main" id="{FB8510E9-A067-DE4A-BF58-944D9BE9B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024438"/>
            <a:ext cx="2825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</a:t>
            </a:r>
            <a:r>
              <a:rPr lang="en-US" altLang="en-US" sz="1400" dirty="0"/>
              <a:t>1</a:t>
            </a:r>
            <a:r>
              <a:rPr lang="en-US" altLang="en-US" sz="2400" dirty="0"/>
              <a:t>[a] r</a:t>
            </a:r>
            <a:r>
              <a:rPr lang="en-US" altLang="en-US" sz="1400" dirty="0"/>
              <a:t>2</a:t>
            </a:r>
            <a:r>
              <a:rPr lang="en-US" altLang="en-US" sz="2400" dirty="0"/>
              <a:t>[b] w</a:t>
            </a:r>
            <a:r>
              <a:rPr lang="en-US" altLang="en-US" sz="1400" dirty="0"/>
              <a:t>1</a:t>
            </a:r>
            <a:r>
              <a:rPr lang="en-US" altLang="en-US" sz="2400" dirty="0"/>
              <a:t>[b] w</a:t>
            </a:r>
            <a:r>
              <a:rPr lang="en-US" altLang="en-US" sz="1400" dirty="0"/>
              <a:t>2</a:t>
            </a:r>
            <a:r>
              <a:rPr lang="en-US" altLang="en-US" sz="2400" dirty="0"/>
              <a:t>[a]</a:t>
            </a:r>
          </a:p>
        </p:txBody>
      </p:sp>
      <p:sp>
        <p:nvSpPr>
          <p:cNvPr id="23599" name="TextBox 13">
            <a:extLst>
              <a:ext uri="{FF2B5EF4-FFF2-40B4-BE49-F238E27FC236}">
                <a16:creationId xmlns:a16="http://schemas.microsoft.com/office/drawing/2014/main" id="{3AA1EE5D-CD71-B24E-9FAE-1EB13A136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40400"/>
            <a:ext cx="3743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This notation is widely used in some books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and research papers</a:t>
            </a:r>
          </a:p>
        </p:txBody>
      </p:sp>
      <p:cxnSp>
        <p:nvCxnSpPr>
          <p:cNvPr id="23600" name="Straight Arrow Connector 15">
            <a:extLst>
              <a:ext uri="{FF2B5EF4-FFF2-40B4-BE49-F238E27FC236}">
                <a16:creationId xmlns:a16="http://schemas.microsoft.com/office/drawing/2014/main" id="{A50C335B-390C-734F-9315-315A487D447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048000" y="5438775"/>
            <a:ext cx="598488" cy="3778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Straight Arrow Connector 17">
            <a:extLst>
              <a:ext uri="{FF2B5EF4-FFF2-40B4-BE49-F238E27FC236}">
                <a16:creationId xmlns:a16="http://schemas.microsoft.com/office/drawing/2014/main" id="{55569155-17BF-E844-851E-C802D06F25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86400" y="5435600"/>
            <a:ext cx="533400" cy="381000"/>
          </a:xfrm>
          <a:prstGeom prst="straightConnector1">
            <a:avLst/>
          </a:prstGeom>
          <a:noFill/>
          <a:ln w="9525" algn="ctr">
            <a:solidFill>
              <a:srgbClr val="FF5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6">
            <a:extLst>
              <a:ext uri="{FF2B5EF4-FFF2-40B4-BE49-F238E27FC236}">
                <a16:creationId xmlns:a16="http://schemas.microsoft.com/office/drawing/2014/main" id="{21DE4C44-476C-6D43-B5E4-6F880C19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BAC205-5D7B-F942-9A55-5EA0C9D195C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3EBF54AF-73C1-A94D-A629-C651D98287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62000"/>
            <a:ext cx="7696200" cy="53340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A schedule (history) of T is </a:t>
            </a:r>
            <a:r>
              <a:rPr lang="en-US" altLang="zh-TW" sz="2800" dirty="0">
                <a:solidFill>
                  <a:schemeClr val="accent2"/>
                </a:solidFill>
              </a:rPr>
              <a:t>serial</a:t>
            </a:r>
            <a:r>
              <a:rPr lang="en-US" altLang="zh-TW" sz="2800" dirty="0"/>
              <a:t> if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                             either</a:t>
            </a:r>
          </a:p>
          <a:p>
            <a:pPr lvl="1" eaLnBrk="1" hangingPunct="1"/>
            <a:r>
              <a:rPr lang="en-US" altLang="zh-TW" sz="2400" dirty="0"/>
              <a:t>all the operations in </a:t>
            </a:r>
            <a:r>
              <a:rPr lang="en-US" altLang="zh-TW" sz="2400" dirty="0" err="1"/>
              <a:t>Ti</a:t>
            </a:r>
            <a:r>
              <a:rPr lang="en-US" altLang="zh-TW" sz="2400" dirty="0"/>
              <a:t> appear before all the operations in </a:t>
            </a:r>
            <a:r>
              <a:rPr lang="en-US" altLang="zh-TW" sz="2400" dirty="0" err="1"/>
              <a:t>Tj</a:t>
            </a:r>
            <a:r>
              <a:rPr lang="en-US" altLang="zh-TW" sz="2400" dirty="0"/>
              <a:t>, or</a:t>
            </a:r>
          </a:p>
          <a:p>
            <a:pPr lvl="1" eaLnBrk="1" hangingPunct="1"/>
            <a:r>
              <a:rPr lang="en-US" altLang="zh-TW" sz="2400" dirty="0"/>
              <a:t>all the operations in </a:t>
            </a:r>
            <a:r>
              <a:rPr lang="en-US" altLang="zh-TW" sz="2400" dirty="0" err="1"/>
              <a:t>Tj</a:t>
            </a:r>
            <a:r>
              <a:rPr lang="en-US" altLang="zh-TW" sz="2400" dirty="0"/>
              <a:t> appear before all the operations in </a:t>
            </a:r>
            <a:r>
              <a:rPr lang="en-US" altLang="zh-TW" sz="2400" dirty="0" err="1"/>
              <a:t>Ti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800" dirty="0"/>
              <a:t>Assumption: Each </a:t>
            </a:r>
            <a:r>
              <a:rPr lang="en-US" altLang="zh-TW" sz="2800" dirty="0" err="1"/>
              <a:t>Ti</a:t>
            </a:r>
            <a:r>
              <a:rPr lang="en-US" altLang="zh-TW" sz="2800" dirty="0"/>
              <a:t> is correct when executed individually, i.e., all serial schedules are valid.</a:t>
            </a:r>
          </a:p>
          <a:p>
            <a:pPr eaLnBrk="1" hangingPunct="1"/>
            <a:r>
              <a:rPr lang="en-US" altLang="zh-TW" sz="2800" dirty="0"/>
              <a:t>Objective: Accept schedules “equivalent” to a serial schedule (</a:t>
            </a:r>
            <a:r>
              <a:rPr lang="en-US" altLang="zh-TW" sz="2800" dirty="0">
                <a:solidFill>
                  <a:schemeClr val="accent2"/>
                </a:solidFill>
              </a:rPr>
              <a:t>serializable schedules</a:t>
            </a:r>
            <a:r>
              <a:rPr lang="en-US" altLang="zh-TW" sz="2800" dirty="0"/>
              <a:t>).</a:t>
            </a:r>
          </a:p>
          <a:p>
            <a:pPr eaLnBrk="1" hangingPunct="1"/>
            <a:r>
              <a:rPr lang="en-US" altLang="zh-TW" sz="2800" dirty="0"/>
              <a:t>Problem: what do we mean by “equivalent”.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D50A70A1-EF56-4E48-B801-8717D07ECD4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1295400"/>
          <a:ext cx="2057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0193000" imgH="4686300" progId="Equation.3">
                  <p:embed/>
                </p:oleObj>
              </mc:Choice>
              <mc:Fallback>
                <p:oleObj name="Equation" r:id="rId3" imgW="20193000" imgH="4686300" progId="Equation.3">
                  <p:embed/>
                  <p:pic>
                    <p:nvPicPr>
                      <p:cNvPr id="24579" name="Object 4">
                        <a:extLst>
                          <a:ext uri="{FF2B5EF4-FFF2-40B4-BE49-F238E27FC236}">
                            <a16:creationId xmlns:a16="http://schemas.microsoft.com/office/drawing/2014/main" id="{D50A70A1-EF56-4E48-B801-8717D07EC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057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DF49FC0E-737A-BE4C-96C0-1B35288C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24FFE2-E9C5-CD4B-85A0-E50D6271DE6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05EE0A4-BE0D-704C-868F-7FEA3195F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View </a:t>
            </a:r>
            <a:r>
              <a:rPr lang="en-US" altLang="zh-TW" dirty="0" err="1"/>
              <a:t>Serializability</a:t>
            </a:r>
            <a:endParaRPr lang="en-US" altLang="zh-TW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F89D83B-F258-484B-894C-D09CAB824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Equivalent: same effects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The effects of a history (schedule) are the values produced by the Write operations of unaborted transactions.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We don’t need to know anything about the computation of each transaction.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Assume that if each transaction’s </a:t>
            </a:r>
            <a:r>
              <a:rPr lang="en-US" altLang="zh-TW" sz="2400" i="1" dirty="0"/>
              <a:t>Reads</a:t>
            </a:r>
            <a:r>
              <a:rPr lang="en-US" altLang="zh-TW" sz="2400" dirty="0"/>
              <a:t> read the same values in two histories (schedules), then all </a:t>
            </a:r>
            <a:r>
              <a:rPr lang="en-US" altLang="zh-TW" sz="2400" i="1" dirty="0"/>
              <a:t>Writes</a:t>
            </a:r>
            <a:r>
              <a:rPr lang="en-US" altLang="zh-TW" sz="2400" dirty="0"/>
              <a:t> write the same values in both histories (schedules).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If for each data item </a:t>
            </a:r>
            <a:r>
              <a:rPr lang="en-US" altLang="zh-TW" sz="2400" i="1" dirty="0"/>
              <a:t>x</a:t>
            </a:r>
            <a:r>
              <a:rPr lang="en-US" altLang="zh-TW" sz="2400" dirty="0"/>
              <a:t>, the final Write on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the same in both histories (schedules), then the final values of all data items will be the same in both histories (schedules).  </a:t>
            </a:r>
            <a:endParaRPr lang="zh-TW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1066</TotalTime>
  <Words>2324</Words>
  <Application>Microsoft Macintosh PowerPoint</Application>
  <PresentationFormat>On-screen Show (4:3)</PresentationFormat>
  <Paragraphs>479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新細明體</vt:lpstr>
      <vt:lpstr>Cambria Math</vt:lpstr>
      <vt:lpstr>Symbol</vt:lpstr>
      <vt:lpstr>Times New Roman</vt:lpstr>
      <vt:lpstr>Wingdings</vt:lpstr>
      <vt:lpstr>mystyle</vt:lpstr>
      <vt:lpstr>Equation</vt:lpstr>
      <vt:lpstr>Database Concurrency Control</vt:lpstr>
      <vt:lpstr>Introduction</vt:lpstr>
      <vt:lpstr>PowerPoint Presentation</vt:lpstr>
      <vt:lpstr>Transactions</vt:lpstr>
      <vt:lpstr>Schedule (History)</vt:lpstr>
      <vt:lpstr>Examples</vt:lpstr>
      <vt:lpstr>Examples</vt:lpstr>
      <vt:lpstr>PowerPoint Presentation</vt:lpstr>
      <vt:lpstr>View Serializability</vt:lpstr>
      <vt:lpstr>PowerPoint Presentation</vt:lpstr>
      <vt:lpstr>Examples</vt:lpstr>
      <vt:lpstr>Conflict Serializability</vt:lpstr>
      <vt:lpstr>PowerPoint Presentation</vt:lpstr>
      <vt:lpstr>PowerPoint Presentation</vt:lpstr>
      <vt:lpstr>Serialization Graph</vt:lpstr>
      <vt:lpstr>PowerPoint Presentation</vt:lpstr>
      <vt:lpstr>PowerPoint Presentation</vt:lpstr>
      <vt:lpstr>Lock-based Protocols</vt:lpstr>
      <vt:lpstr>PowerPoint Presentation</vt:lpstr>
      <vt:lpstr>PowerPoint Presentation</vt:lpstr>
      <vt:lpstr>PowerPoint Presentation</vt:lpstr>
      <vt:lpstr>Two-phase Locking Protocol</vt:lpstr>
      <vt:lpstr>PowerPoint Presentation</vt:lpstr>
      <vt:lpstr>Deadlocks</vt:lpstr>
      <vt:lpstr>PowerPoint Presentation</vt:lpstr>
      <vt:lpstr>PowerPoint Presentation</vt:lpstr>
      <vt:lpstr>PowerPoint Presentation</vt:lpstr>
      <vt:lpstr>Wait-for graph example 1</vt:lpstr>
      <vt:lpstr>Wait-for graph example 2</vt:lpstr>
      <vt:lpstr>Hierarchy of Serializable Schedules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55</cp:revision>
  <cp:lastPrinted>2018-11-27T04:44:31Z</cp:lastPrinted>
  <dcterms:created xsi:type="dcterms:W3CDTF">1601-01-01T00:00:00Z</dcterms:created>
  <dcterms:modified xsi:type="dcterms:W3CDTF">2019-04-17T02:07:22Z</dcterms:modified>
</cp:coreProperties>
</file>