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3DDC-DF8A-E641-B7C9-6F2088B7879A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E042A-6A04-4C49-B99A-0135CC34A64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6614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4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47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5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6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11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8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4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0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61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39564-2BF7-6A47-9ABB-103A4D96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1F82E1-E0FF-5D48-BDD4-04507F53E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F70778-2943-A04B-9F1E-B581E12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AE54C-B6D2-8D46-93EA-1F15DB46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E905D-1D63-2F4A-99CF-4799F548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256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2A584-A1F0-8C44-9445-6B3955C6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3B3412-6689-184B-91C1-71E89195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976924-4D8D-FD4A-8FBE-1383B07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21094-F9DB-F14C-A5CC-A658EA02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097A0-1096-3F45-AD82-801CB918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54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B667E6-743C-984E-9641-9B3B2FEF4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82627F-4A67-4D40-981D-38CE3DE1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9BB33-FCD0-C34A-8287-CAAE33D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CD679-0343-9940-A858-9C2FD8CC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23BDF8-2832-5848-AD57-53C65E1C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147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473B2-9F59-EF44-9FC4-725F54C9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843B1-83F0-F84D-AAC2-7B625396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E7232-5AF9-D648-8D38-DD41BC98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904E9-821E-FD4E-AC30-CB2DEF13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89A89-6703-1A4E-A161-2EC9798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28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DE427-C112-3B44-BBF2-FB06FF28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BF917D-7047-164E-9704-3E9725D7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DA5C2-4775-0246-98C8-A3DF112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09C7F-C197-3643-8349-C02DDA5B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0DB94-AB4D-054E-BB12-250E3881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19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E4781-2CBB-764A-ACCC-32AAA675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12A2-E4FD-D146-84F2-E6EE273D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A121B8-DD4A-1049-93F1-D21FB5EA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D5C30C-AF97-2D4F-A3D6-5B85522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B9494-338D-5543-8AF5-7E8333A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ACBF7-0667-3B4D-83BE-B0BEA85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340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02026-9307-114F-8B66-A653C16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10C37-B592-3449-8221-326BCD12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40898-20DA-BC46-881E-3A0C5C26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B63E8A-17B6-9443-82FE-88FF883EB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462656-58E7-7546-A27C-73A4B716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5D2457-4429-6A4E-94AB-2ADB0265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33A42-D775-1C46-96F8-009F7ED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12F3C6-B27E-5A41-859D-083D0C1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8183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B9192-424D-694B-BC68-FDFA1704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8A46AD-5327-AE47-8EC7-71F6B4F0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84B00-A32C-114F-824C-172BBF6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3B5F7E-0016-3B45-8FD9-330823A1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029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7C174F-AC36-1E40-9A64-C2AAC26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39FD64-3767-4842-A20B-F5DD3D93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850B22-FC5D-E742-AEF7-DDE8B06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652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82055-223B-AE45-AD9F-078120BF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DE4FC-8EED-9A45-92D5-BD700FA9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D41560-49F6-9945-9E97-6C341A6AE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027E4-F426-724C-A0F2-C596F3FF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7C5774-5CA4-6E44-A95D-0E0ECCA3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8F9126-D21D-B54D-BD3D-DC93A95E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599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8668F-3E53-8642-8CD1-76509229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3ABB82-7A6E-754E-8576-8C120589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C0993F-373B-5E4D-94BB-96207A71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F00781-1B9F-C647-B876-1A28187A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F6AFB3-88EA-1E42-B67C-45EAC53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1B402-90C3-7C46-9F0A-8E05ACB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923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97F0B8-3575-6244-B356-1367B12D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87119C-8E4C-6E49-BC8E-EF8DEF78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54E03-B151-1D42-AECC-BB81C4A7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700E-64B7-B948-B1F4-175B407A1771}" type="datetimeFigureOut">
              <a:rPr kumimoji="1" lang="zh-HK" altLang="en-US" smtClean="0"/>
              <a:t>25/03/20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0212D-DDCD-E44D-9AD9-21C8A18B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42D83E-6CBF-6845-8381-7F9F506F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92E6-C58A-CC47-BA6A-82EB7429BCA7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332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36590"/>
              </p:ext>
            </p:extLst>
          </p:nvPr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172897"/>
              </p:ext>
            </p:extLst>
          </p:nvPr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62612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863009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461838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523629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4220818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461838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2354788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2763080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2723324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6897534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147393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2723324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4820591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160645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3081132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086829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160645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3438941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1148047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505200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3438941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8397116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505200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3876264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0395226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505200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4247325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8120763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72400" cy="685800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614489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1972735" y="2345269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35" y="2345269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7482945" y="2209798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945" y="2209798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>
            <a:extLst>
              <a:ext uri="{FF2B5EF4-FFF2-40B4-BE49-F238E27FC236}">
                <a16:creationId xmlns:a16="http://schemas.microsoft.com/office/drawing/2014/main" id="{44DDB406-1E4A-734A-AD3A-68FF2E7332C2}"/>
              </a:ext>
            </a:extLst>
          </p:cNvPr>
          <p:cNvSpPr/>
          <p:nvPr/>
        </p:nvSpPr>
        <p:spPr>
          <a:xfrm>
            <a:off x="1470992" y="3505200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8C3F919-DE4A-8445-88D4-B055F5F268B4}"/>
              </a:ext>
            </a:extLst>
          </p:cNvPr>
          <p:cNvSpPr/>
          <p:nvPr/>
        </p:nvSpPr>
        <p:spPr>
          <a:xfrm>
            <a:off x="7034210" y="4618386"/>
            <a:ext cx="448735" cy="284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7668806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Macintosh PowerPoint</Application>
  <PresentationFormat>寬螢幕</PresentationFormat>
  <Paragraphs>44</Paragraphs>
  <Slides>11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佈景主題</vt:lpstr>
      <vt:lpstr>Document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  <vt:lpstr>Example of Sort-Merge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Sort-Merge Join</dc:title>
  <dc:creator>Man Hon Wong (CSD)</dc:creator>
  <cp:lastModifiedBy>Man Hon Wong (CSD)</cp:lastModifiedBy>
  <cp:revision>1</cp:revision>
  <dcterms:created xsi:type="dcterms:W3CDTF">2020-03-25T07:54:41Z</dcterms:created>
  <dcterms:modified xsi:type="dcterms:W3CDTF">2020-03-25T08:02:34Z</dcterms:modified>
</cp:coreProperties>
</file>