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A5725-7A0B-6943-83C1-4A0650670607}" v="18" dt="2020-03-25T08:48:5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661A5725-7A0B-6943-83C1-4A0650670607}"/>
    <pc:docChg chg="undo custSel addSld delSld modSld">
      <pc:chgData name="Man Hon Wong (CSD)" userId="8fba6e85-6ca5-468f-9934-ec14d6b7184c" providerId="ADAL" clId="{661A5725-7A0B-6943-83C1-4A0650670607}" dt="2020-03-25T08:49:30.634" v="326" actId="2696"/>
      <pc:docMkLst>
        <pc:docMk/>
      </pc:docMkLst>
      <pc:sldChg chg="addSp delSp modSp del">
        <pc:chgData name="Man Hon Wong (CSD)" userId="8fba6e85-6ca5-468f-9934-ec14d6b7184c" providerId="ADAL" clId="{661A5725-7A0B-6943-83C1-4A0650670607}" dt="2020-03-25T08:39:45.504" v="78" actId="2696"/>
        <pc:sldMkLst>
          <pc:docMk/>
          <pc:sldMk cId="4103626121" sldId="281"/>
        </pc:sldMkLst>
        <pc:graphicFrameChg chg="add mod modGraphic">
          <ac:chgData name="Man Hon Wong (CSD)" userId="8fba6e85-6ca5-468f-9934-ec14d6b7184c" providerId="ADAL" clId="{661A5725-7A0B-6943-83C1-4A0650670607}" dt="2020-03-25T08:38:32.207" v="74" actId="14100"/>
          <ac:graphicFrameMkLst>
            <pc:docMk/>
            <pc:sldMk cId="4103626121" sldId="281"/>
            <ac:graphicFrameMk id="2" creationId="{53BB9644-988F-F242-AEFA-BAF1ED3F65D5}"/>
          </ac:graphicFrameMkLst>
        </pc:graphicFrameChg>
        <pc:graphicFrameChg chg="del mod">
          <ac:chgData name="Man Hon Wong (CSD)" userId="8fba6e85-6ca5-468f-9934-ec14d6b7184c" providerId="ADAL" clId="{661A5725-7A0B-6943-83C1-4A0650670607}" dt="2020-03-25T08:37:58.463" v="67" actId="478"/>
          <ac:graphicFrameMkLst>
            <pc:docMk/>
            <pc:sldMk cId="4103626121" sldId="281"/>
            <ac:graphicFrameMk id="45063" creationId="{D5022344-1A17-0D41-8AD6-72D4046FF32A}"/>
          </ac:graphicFrameMkLst>
        </pc:graphicFrameChg>
      </pc:sldChg>
      <pc:sldChg chg="del">
        <pc:chgData name="Man Hon Wong (CSD)" userId="8fba6e85-6ca5-468f-9934-ec14d6b7184c" providerId="ADAL" clId="{661A5725-7A0B-6943-83C1-4A0650670607}" dt="2020-03-25T08:49:24.757" v="317" actId="2696"/>
        <pc:sldMkLst>
          <pc:docMk/>
          <pc:sldMk cId="2868975349" sldId="282"/>
        </pc:sldMkLst>
      </pc:sldChg>
      <pc:sldChg chg="del">
        <pc:chgData name="Man Hon Wong (CSD)" userId="8fba6e85-6ca5-468f-9934-ec14d6b7184c" providerId="ADAL" clId="{661A5725-7A0B-6943-83C1-4A0650670607}" dt="2020-03-25T08:49:26.710" v="319" actId="2696"/>
        <pc:sldMkLst>
          <pc:docMk/>
          <pc:sldMk cId="420868297" sldId="283"/>
        </pc:sldMkLst>
      </pc:sldChg>
      <pc:sldChg chg="del">
        <pc:chgData name="Man Hon Wong (CSD)" userId="8fba6e85-6ca5-468f-9934-ec14d6b7184c" providerId="ADAL" clId="{661A5725-7A0B-6943-83C1-4A0650670607}" dt="2020-03-25T08:49:27.341" v="320" actId="2696"/>
        <pc:sldMkLst>
          <pc:docMk/>
          <pc:sldMk cId="2411480472" sldId="284"/>
        </pc:sldMkLst>
      </pc:sldChg>
      <pc:sldChg chg="del">
        <pc:chgData name="Man Hon Wong (CSD)" userId="8fba6e85-6ca5-468f-9934-ec14d6b7184c" providerId="ADAL" clId="{661A5725-7A0B-6943-83C1-4A0650670607}" dt="2020-03-25T08:49:27.897" v="321" actId="2696"/>
        <pc:sldMkLst>
          <pc:docMk/>
          <pc:sldMk cId="2983971165" sldId="285"/>
        </pc:sldMkLst>
      </pc:sldChg>
      <pc:sldChg chg="del">
        <pc:chgData name="Man Hon Wong (CSD)" userId="8fba6e85-6ca5-468f-9934-ec14d6b7184c" providerId="ADAL" clId="{661A5725-7A0B-6943-83C1-4A0650670607}" dt="2020-03-25T08:49:28.415" v="322" actId="2696"/>
        <pc:sldMkLst>
          <pc:docMk/>
          <pc:sldMk cId="1603952267" sldId="286"/>
        </pc:sldMkLst>
      </pc:sldChg>
      <pc:sldChg chg="del">
        <pc:chgData name="Man Hon Wong (CSD)" userId="8fba6e85-6ca5-468f-9934-ec14d6b7184c" providerId="ADAL" clId="{661A5725-7A0B-6943-83C1-4A0650670607}" dt="2020-03-25T08:49:28.923" v="323" actId="2696"/>
        <pc:sldMkLst>
          <pc:docMk/>
          <pc:sldMk cId="2581207636" sldId="287"/>
        </pc:sldMkLst>
      </pc:sldChg>
      <pc:sldChg chg="del">
        <pc:chgData name="Man Hon Wong (CSD)" userId="8fba6e85-6ca5-468f-9934-ec14d6b7184c" providerId="ADAL" clId="{661A5725-7A0B-6943-83C1-4A0650670607}" dt="2020-03-25T08:49:29.391" v="324" actId="2696"/>
        <pc:sldMkLst>
          <pc:docMk/>
          <pc:sldMk cId="776688067" sldId="288"/>
        </pc:sldMkLst>
      </pc:sldChg>
      <pc:sldChg chg="del">
        <pc:chgData name="Man Hon Wong (CSD)" userId="8fba6e85-6ca5-468f-9934-ec14d6b7184c" providerId="ADAL" clId="{661A5725-7A0B-6943-83C1-4A0650670607}" dt="2020-03-25T08:49:30.028" v="325" actId="2696"/>
        <pc:sldMkLst>
          <pc:docMk/>
          <pc:sldMk cId="952362912" sldId="289"/>
        </pc:sldMkLst>
      </pc:sldChg>
      <pc:sldChg chg="del">
        <pc:chgData name="Man Hon Wong (CSD)" userId="8fba6e85-6ca5-468f-9934-ec14d6b7184c" providerId="ADAL" clId="{661A5725-7A0B-6943-83C1-4A0650670607}" dt="2020-03-25T08:49:30.634" v="326" actId="2696"/>
        <pc:sldMkLst>
          <pc:docMk/>
          <pc:sldMk cId="3123547884" sldId="290"/>
        </pc:sldMkLst>
      </pc:sldChg>
      <pc:sldChg chg="del">
        <pc:chgData name="Man Hon Wong (CSD)" userId="8fba6e85-6ca5-468f-9934-ec14d6b7184c" providerId="ADAL" clId="{661A5725-7A0B-6943-83C1-4A0650670607}" dt="2020-03-25T08:49:25.852" v="318" actId="2696"/>
        <pc:sldMkLst>
          <pc:docMk/>
          <pc:sldMk cId="2248205913" sldId="291"/>
        </pc:sldMkLst>
      </pc:sldChg>
      <pc:sldChg chg="modSp add">
        <pc:chgData name="Man Hon Wong (CSD)" userId="8fba6e85-6ca5-468f-9934-ec14d6b7184c" providerId="ADAL" clId="{661A5725-7A0B-6943-83C1-4A0650670607}" dt="2020-03-25T08:39:38.084" v="76" actId="1076"/>
        <pc:sldMkLst>
          <pc:docMk/>
          <pc:sldMk cId="3004553484" sldId="292"/>
        </pc:sldMkLst>
        <pc:graphicFrameChg chg="mod">
          <ac:chgData name="Man Hon Wong (CSD)" userId="8fba6e85-6ca5-468f-9934-ec14d6b7184c" providerId="ADAL" clId="{661A5725-7A0B-6943-83C1-4A0650670607}" dt="2020-03-25T08:39:38.084" v="76" actId="1076"/>
          <ac:graphicFrameMkLst>
            <pc:docMk/>
            <pc:sldMk cId="3004553484" sldId="292"/>
            <ac:graphicFrameMk id="2" creationId="{53BB9644-988F-F242-AEFA-BAF1ED3F65D5}"/>
          </ac:graphicFrameMkLst>
        </pc:graphicFrameChg>
      </pc:sldChg>
      <pc:sldChg chg="addSp modSp add">
        <pc:chgData name="Man Hon Wong (CSD)" userId="8fba6e85-6ca5-468f-9934-ec14d6b7184c" providerId="ADAL" clId="{661A5725-7A0B-6943-83C1-4A0650670607}" dt="2020-03-25T08:40:17.169" v="114" actId="1076"/>
        <pc:sldMkLst>
          <pc:docMk/>
          <pc:sldMk cId="1759026959" sldId="293"/>
        </pc:sldMkLst>
        <pc:spChg chg="add mod">
          <ac:chgData name="Man Hon Wong (CSD)" userId="8fba6e85-6ca5-468f-9934-ec14d6b7184c" providerId="ADAL" clId="{661A5725-7A0B-6943-83C1-4A0650670607}" dt="2020-03-25T08:40:08.422" v="112" actId="1038"/>
          <ac:spMkLst>
            <pc:docMk/>
            <pc:sldMk cId="1759026959" sldId="293"/>
            <ac:spMk id="9" creationId="{9A98A3D4-6A66-4A44-84E8-D5CF3C71D19B}"/>
          </ac:spMkLst>
        </pc:spChg>
        <pc:spChg chg="add mod">
          <ac:chgData name="Man Hon Wong (CSD)" userId="8fba6e85-6ca5-468f-9934-ec14d6b7184c" providerId="ADAL" clId="{661A5725-7A0B-6943-83C1-4A0650670607}" dt="2020-03-25T08:40:17.169" v="114" actId="1076"/>
          <ac:spMkLst>
            <pc:docMk/>
            <pc:sldMk cId="1759026959" sldId="293"/>
            <ac:spMk id="10" creationId="{1B04A834-5ED2-2148-8031-DC8BEF8CCEEC}"/>
          </ac:spMkLst>
        </pc:spChg>
      </pc:sldChg>
      <pc:sldChg chg="modSp add">
        <pc:chgData name="Man Hon Wong (CSD)" userId="8fba6e85-6ca5-468f-9934-ec14d6b7184c" providerId="ADAL" clId="{661A5725-7A0B-6943-83C1-4A0650670607}" dt="2020-03-25T08:41:05.883" v="132" actId="1036"/>
        <pc:sldMkLst>
          <pc:docMk/>
          <pc:sldMk cId="132230091" sldId="294"/>
        </pc:sldMkLst>
        <pc:spChg chg="mod">
          <ac:chgData name="Man Hon Wong (CSD)" userId="8fba6e85-6ca5-468f-9934-ec14d6b7184c" providerId="ADAL" clId="{661A5725-7A0B-6943-83C1-4A0650670607}" dt="2020-03-25T08:41:05.883" v="132" actId="1036"/>
          <ac:spMkLst>
            <pc:docMk/>
            <pc:sldMk cId="132230091" sldId="294"/>
            <ac:spMk id="9" creationId="{9A98A3D4-6A66-4A44-84E8-D5CF3C71D19B}"/>
          </ac:spMkLst>
        </pc:spChg>
      </pc:sldChg>
      <pc:sldChg chg="add">
        <pc:chgData name="Man Hon Wong (CSD)" userId="8fba6e85-6ca5-468f-9934-ec14d6b7184c" providerId="ADAL" clId="{661A5725-7A0B-6943-83C1-4A0650670607}" dt="2020-03-25T08:41:10.886" v="133"/>
        <pc:sldMkLst>
          <pc:docMk/>
          <pc:sldMk cId="2023676237" sldId="295"/>
        </pc:sldMkLst>
      </pc:sldChg>
      <pc:sldChg chg="addSp delSp modSp add">
        <pc:chgData name="Man Hon Wong (CSD)" userId="8fba6e85-6ca5-468f-9934-ec14d6b7184c" providerId="ADAL" clId="{661A5725-7A0B-6943-83C1-4A0650670607}" dt="2020-03-25T08:47:15.138" v="267" actId="478"/>
        <pc:sldMkLst>
          <pc:docMk/>
          <pc:sldMk cId="1358083926" sldId="296"/>
        </pc:sldMkLst>
        <pc:spChg chg="mod">
          <ac:chgData name="Man Hon Wong (CSD)" userId="8fba6e85-6ca5-468f-9934-ec14d6b7184c" providerId="ADAL" clId="{661A5725-7A0B-6943-83C1-4A0650670607}" dt="2020-03-25T08:41:38.111" v="149" actId="1035"/>
          <ac:spMkLst>
            <pc:docMk/>
            <pc:sldMk cId="1358083926" sldId="296"/>
            <ac:spMk id="10" creationId="{1B04A834-5ED2-2148-8031-DC8BEF8CCEEC}"/>
          </ac:spMkLst>
        </pc:spChg>
        <pc:spChg chg="add del">
          <ac:chgData name="Man Hon Wong (CSD)" userId="8fba6e85-6ca5-468f-9934-ec14d6b7184c" providerId="ADAL" clId="{661A5725-7A0B-6943-83C1-4A0650670607}" dt="2020-03-25T08:43:02.373" v="151"/>
          <ac:spMkLst>
            <pc:docMk/>
            <pc:sldMk cId="1358083926" sldId="296"/>
            <ac:spMk id="11" creationId="{B8DBFE5B-8E2B-CD48-B9A7-292AB2831904}"/>
          </ac:spMkLst>
        </pc:spChg>
        <pc:spChg chg="del">
          <ac:chgData name="Man Hon Wong (CSD)" userId="8fba6e85-6ca5-468f-9934-ec14d6b7184c" providerId="ADAL" clId="{661A5725-7A0B-6943-83C1-4A0650670607}" dt="2020-03-25T08:47:15.138" v="267" actId="478"/>
          <ac:spMkLst>
            <pc:docMk/>
            <pc:sldMk cId="1358083926" sldId="296"/>
            <ac:spMk id="45057" creationId="{681E663B-1D65-7547-B2BF-E549066E0FDB}"/>
          </ac:spMkLst>
        </pc:spChg>
        <pc:graphicFrameChg chg="add del mod modGraphic">
          <ac:chgData name="Man Hon Wong (CSD)" userId="8fba6e85-6ca5-468f-9934-ec14d6b7184c" providerId="ADAL" clId="{661A5725-7A0B-6943-83C1-4A0650670607}" dt="2020-03-25T08:47:09.242" v="266" actId="14100"/>
          <ac:graphicFrameMkLst>
            <pc:docMk/>
            <pc:sldMk cId="1358083926" sldId="296"/>
            <ac:graphicFrameMk id="12" creationId="{624D9C4F-6CFD-0E4D-97C4-3A3A2147E66F}"/>
          </ac:graphicFrameMkLst>
        </pc:graphicFrameChg>
      </pc:sldChg>
      <pc:sldChg chg="modSp add">
        <pc:chgData name="Man Hon Wong (CSD)" userId="8fba6e85-6ca5-468f-9934-ec14d6b7184c" providerId="ADAL" clId="{661A5725-7A0B-6943-83C1-4A0650670607}" dt="2020-03-25T08:48:41.536" v="300" actId="20577"/>
        <pc:sldMkLst>
          <pc:docMk/>
          <pc:sldMk cId="1898156415" sldId="297"/>
        </pc:sldMkLst>
        <pc:spChg chg="mod">
          <ac:chgData name="Man Hon Wong (CSD)" userId="8fba6e85-6ca5-468f-9934-ec14d6b7184c" providerId="ADAL" clId="{661A5725-7A0B-6943-83C1-4A0650670607}" dt="2020-03-25T08:48:02.448" v="282" actId="1036"/>
          <ac:spMkLst>
            <pc:docMk/>
            <pc:sldMk cId="1898156415" sldId="297"/>
            <ac:spMk id="10" creationId="{1B04A834-5ED2-2148-8031-DC8BEF8CCEEC}"/>
          </ac:spMkLst>
        </pc:spChg>
        <pc:graphicFrameChg chg="modGraphic">
          <ac:chgData name="Man Hon Wong (CSD)" userId="8fba6e85-6ca5-468f-9934-ec14d6b7184c" providerId="ADAL" clId="{661A5725-7A0B-6943-83C1-4A0650670607}" dt="2020-03-25T08:48:41.536" v="300" actId="20577"/>
          <ac:graphicFrameMkLst>
            <pc:docMk/>
            <pc:sldMk cId="1898156415" sldId="297"/>
            <ac:graphicFrameMk id="12" creationId="{624D9C4F-6CFD-0E4D-97C4-3A3A2147E66F}"/>
          </ac:graphicFrameMkLst>
        </pc:graphicFrameChg>
      </pc:sldChg>
      <pc:sldChg chg="modSp add">
        <pc:chgData name="Man Hon Wong (CSD)" userId="8fba6e85-6ca5-468f-9934-ec14d6b7184c" providerId="ADAL" clId="{661A5725-7A0B-6943-83C1-4A0650670607}" dt="2020-03-25T08:49:10.017" v="316" actId="1036"/>
        <pc:sldMkLst>
          <pc:docMk/>
          <pc:sldMk cId="176972876" sldId="298"/>
        </pc:sldMkLst>
        <pc:spChg chg="mod">
          <ac:chgData name="Man Hon Wong (CSD)" userId="8fba6e85-6ca5-468f-9934-ec14d6b7184c" providerId="ADAL" clId="{661A5725-7A0B-6943-83C1-4A0650670607}" dt="2020-03-25T08:49:10.017" v="316" actId="1036"/>
          <ac:spMkLst>
            <pc:docMk/>
            <pc:sldMk cId="176972876" sldId="298"/>
            <ac:spMk id="9" creationId="{9A98A3D4-6A66-4A44-84E8-D5CF3C71D19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3DDC-DF8A-E641-B7C9-6F2088B7879A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E042A-6A04-4C49-B99A-0135CC34A64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6614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6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8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5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6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3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0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39564-2BF7-6A47-9ABB-103A4D96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1F82E1-E0FF-5D48-BDD4-04507F53E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F70778-2943-A04B-9F1E-B581E12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AE54C-B6D2-8D46-93EA-1F15DB46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E905D-1D63-2F4A-99CF-4799F548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256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2A584-A1F0-8C44-9445-6B3955C6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3B3412-6689-184B-91C1-71E89195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976924-4D8D-FD4A-8FBE-1383B07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21094-F9DB-F14C-A5CC-A658EA02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097A0-1096-3F45-AD82-801CB91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54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B667E6-743C-984E-9641-9B3B2FEF4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82627F-4A67-4D40-981D-38CE3DE1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9BB33-FCD0-C34A-8287-CAAE33D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CD679-0343-9940-A858-9C2FD8CC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23BDF8-2832-5848-AD57-53C65E1C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147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473B2-9F59-EF44-9FC4-725F54C9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843B1-83F0-F84D-AAC2-7B625396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E7232-5AF9-D648-8D38-DD41BC98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904E9-821E-FD4E-AC30-CB2DEF13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89A89-6703-1A4E-A161-2EC9798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28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DE427-C112-3B44-BBF2-FB06FF28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BF917D-7047-164E-9704-3E9725D7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DA5C2-4775-0246-98C8-A3DF112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09C7F-C197-3643-8349-C02DDA5B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0DB94-AB4D-054E-BB12-250E3881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19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E4781-2CBB-764A-ACCC-32AAA675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12A2-E4FD-D146-84F2-E6EE273D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A121B8-DD4A-1049-93F1-D21FB5EA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D5C30C-AF97-2D4F-A3D6-5B85522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B9494-338D-5543-8AF5-7E8333A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ACBF7-0667-3B4D-83BE-B0BEA85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340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02026-9307-114F-8B66-A653C16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10C37-B592-3449-8221-326BCD12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40898-20DA-BC46-881E-3A0C5C26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B63E8A-17B6-9443-82FE-88FF883EB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462656-58E7-7546-A27C-73A4B716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5D2457-4429-6A4E-94AB-2ADB0265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33A42-D775-1C46-96F8-009F7ED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12F3C6-B27E-5A41-859D-083D0C1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8183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B9192-424D-694B-BC68-FDFA1704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8A46AD-5327-AE47-8EC7-71F6B4F0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84B00-A32C-114F-824C-172BBF6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3B5F7E-0016-3B45-8FD9-330823A1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029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7C174F-AC36-1E40-9A64-C2AAC26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39FD64-3767-4842-A20B-F5DD3D93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850B22-FC5D-E742-AEF7-DDE8B06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652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82055-223B-AE45-AD9F-078120BF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DE4FC-8EED-9A45-92D5-BD700FA9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D41560-49F6-9945-9E97-6C341A6AE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027E4-F426-724C-A0F2-C596F3FF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7C5774-5CA4-6E44-A95D-0E0ECCA3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8F9126-D21D-B54D-BD3D-DC93A95E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599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8668F-3E53-8642-8CD1-76509229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3ABB82-7A6E-754E-8576-8C120589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C0993F-373B-5E4D-94BB-96207A71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F00781-1B9F-C647-B876-1A28187A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F6AFB3-88EA-1E42-B67C-45EAC53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1B402-90C3-7C46-9F0A-8E05ACB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923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97F0B8-3575-6244-B356-1367B12D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87119C-8E4C-6E49-BC8E-EF8DEF78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54E03-B151-1D42-AECC-BB81C4A7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0212D-DDCD-E44D-9AD9-21C8A18B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42D83E-6CBF-6845-8381-7F9F506F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332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86787"/>
              </p:ext>
            </p:extLst>
          </p:nvPr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55348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014871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2729952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5902695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53170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2729952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23009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53170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2729952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2367623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53170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3101013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24D9C4F-6CFD-0E4D-97C4-3A3A2147E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0530"/>
              </p:ext>
            </p:extLst>
          </p:nvPr>
        </p:nvGraphicFramePr>
        <p:xfrm>
          <a:off x="6351543" y="5478936"/>
          <a:ext cx="47985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32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364715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1269319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75170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103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12/4/96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guppy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8392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53170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3445569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24D9C4F-6CFD-0E4D-97C4-3A3A2147E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36556"/>
              </p:ext>
            </p:extLst>
          </p:nvPr>
        </p:nvGraphicFramePr>
        <p:xfrm>
          <a:off x="6351543" y="5478936"/>
          <a:ext cx="479852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32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364715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1269319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75170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103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12/4/96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guppy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103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11/3/96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9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5641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4" imgW="29070300" imgH="20789900" progId="Word.Document.8">
                  <p:embed/>
                </p:oleObj>
              </mc:Choice>
              <mc:Fallback>
                <p:oleObj name="Document" r:id="rId4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BB9644-988F-F242-AEFA-BAF1ED3F65D5}"/>
              </a:ext>
            </a:extLst>
          </p:cNvPr>
          <p:cNvGraphicFramePr>
            <a:graphicFrameLocks noGrp="1"/>
          </p:cNvGraphicFramePr>
          <p:nvPr/>
        </p:nvGraphicFramePr>
        <p:xfrm>
          <a:off x="1653831" y="2514600"/>
          <a:ext cx="40313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146528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919742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33929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sid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sname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rating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age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5163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22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err="1"/>
                        <a:t>dustin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7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45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9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35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761"/>
                  </a:ext>
                </a:extLst>
              </a:tr>
              <a:tr h="44808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lubber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55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74564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9A98A3D4-6A66-4A44-84E8-D5CF3C71D19B}"/>
              </a:ext>
            </a:extLst>
          </p:cNvPr>
          <p:cNvSpPr/>
          <p:nvPr/>
        </p:nvSpPr>
        <p:spPr>
          <a:xfrm>
            <a:off x="1113181" y="3969028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1B04A834-5ED2-2148-8031-DC8BEF8CCEEC}"/>
              </a:ext>
            </a:extLst>
          </p:cNvPr>
          <p:cNvSpPr/>
          <p:nvPr/>
        </p:nvSpPr>
        <p:spPr>
          <a:xfrm>
            <a:off x="6992613" y="3445569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24D9C4F-6CFD-0E4D-97C4-3A3A2147E66F}"/>
              </a:ext>
            </a:extLst>
          </p:cNvPr>
          <p:cNvGraphicFramePr>
            <a:graphicFrameLocks noGrp="1"/>
          </p:cNvGraphicFramePr>
          <p:nvPr/>
        </p:nvGraphicFramePr>
        <p:xfrm>
          <a:off x="6351543" y="5478936"/>
          <a:ext cx="479852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323">
                  <a:extLst>
                    <a:ext uri="{9D8B030D-6E8A-4147-A177-3AD203B41FA5}">
                      <a16:colId xmlns:a16="http://schemas.microsoft.com/office/drawing/2014/main" val="231635734"/>
                    </a:ext>
                  </a:extLst>
                </a:gridCol>
                <a:gridCol w="1364715">
                  <a:extLst>
                    <a:ext uri="{9D8B030D-6E8A-4147-A177-3AD203B41FA5}">
                      <a16:colId xmlns:a16="http://schemas.microsoft.com/office/drawing/2014/main" val="617708198"/>
                    </a:ext>
                  </a:extLst>
                </a:gridCol>
                <a:gridCol w="1269319">
                  <a:extLst>
                    <a:ext uri="{9D8B030D-6E8A-4147-A177-3AD203B41FA5}">
                      <a16:colId xmlns:a16="http://schemas.microsoft.com/office/drawing/2014/main" val="3087051713"/>
                    </a:ext>
                  </a:extLst>
                </a:gridCol>
                <a:gridCol w="1175170">
                  <a:extLst>
                    <a:ext uri="{9D8B030D-6E8A-4147-A177-3AD203B41FA5}">
                      <a16:colId xmlns:a16="http://schemas.microsoft.com/office/drawing/2014/main" val="20132407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103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12/4/96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guppy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7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28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103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11/3/96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/>
                        <a:t>yuppy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9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7287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178</Words>
  <Application>Microsoft Macintosh PowerPoint</Application>
  <PresentationFormat>寬螢幕</PresentationFormat>
  <Paragraphs>157</Paragraphs>
  <Slides>7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Document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Sort-Merge Join</dc:title>
  <dc:creator>Man Hon Wong (CSD)</dc:creator>
  <cp:lastModifiedBy>Man Hon Wong (CSD)</cp:lastModifiedBy>
  <cp:revision>1</cp:revision>
  <dcterms:created xsi:type="dcterms:W3CDTF">2020-03-25T07:54:41Z</dcterms:created>
  <dcterms:modified xsi:type="dcterms:W3CDTF">2020-03-25T08:49:34Z</dcterms:modified>
</cp:coreProperties>
</file>