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9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06"/>
  </p:normalViewPr>
  <p:slideViewPr>
    <p:cSldViewPr>
      <p:cViewPr varScale="1">
        <p:scale>
          <a:sx n="125" d="100"/>
          <a:sy n="125" d="100"/>
        </p:scale>
        <p:origin x="17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D4C2297C-CA70-A04B-A835-ACF2A6D7F2AB}"/>
    <pc:docChg chg="modSld">
      <pc:chgData name="Man Hon Wong (CSD)" userId="8fba6e85-6ca5-468f-9934-ec14d6b7184c" providerId="ADAL" clId="{D4C2297C-CA70-A04B-A835-ACF2A6D7F2AB}" dt="2020-04-14T10:33:24.555" v="1" actId="20577"/>
      <pc:docMkLst>
        <pc:docMk/>
      </pc:docMkLst>
      <pc:sldChg chg="modSp">
        <pc:chgData name="Man Hon Wong (CSD)" userId="8fba6e85-6ca5-468f-9934-ec14d6b7184c" providerId="ADAL" clId="{D4C2297C-CA70-A04B-A835-ACF2A6D7F2AB}" dt="2020-04-14T10:33:24.555" v="1" actId="20577"/>
        <pc:sldMkLst>
          <pc:docMk/>
          <pc:sldMk cId="0" sldId="260"/>
        </pc:sldMkLst>
        <pc:spChg chg="mod">
          <ac:chgData name="Man Hon Wong (CSD)" userId="8fba6e85-6ca5-468f-9934-ec14d6b7184c" providerId="ADAL" clId="{D4C2297C-CA70-A04B-A835-ACF2A6D7F2AB}" dt="2020-04-14T10:33:24.555" v="1" actId="20577"/>
          <ac:spMkLst>
            <pc:docMk/>
            <pc:sldMk cId="0" sldId="260"/>
            <ac:spMk id="6147" creationId="{A8DC5AEA-8D4B-E14A-91F1-F8EB777527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21CA1A3-5F89-064C-8A32-ECCFC8014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DF7997F-EB17-1F43-9969-C6D7192344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5E0819C-F453-0047-A395-DE08BD36EB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9148A31-B566-EE44-BA0A-E2A4E04838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736EFA5-5321-3D43-B2DC-62C1D0739B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005EC873-628E-C84D-BCC2-7F7CF5125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6765B362-7577-0E4C-A629-204B0B296986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D3924-5D3D-424E-80E8-43040F800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CB64C-7801-2644-9D99-3F725839A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D6706A-3F53-1D46-A6A8-4C7CDF821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F5197-9870-A64F-A183-7DD3400511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9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59AC96-12AE-5649-BE4A-853A29CA3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C02FA2-276E-2744-9C09-FBEC78F3E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916094-BE12-194B-B76A-3B252E8F2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3D4EF-7313-454D-BAE1-E530E6543F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8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329154-9E52-9040-959A-7DC087A6F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24AC07-28A7-EA41-A727-012D2F9B9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FCA714-A725-6447-8D87-FC91585D1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97EDC-587D-B743-BDEE-A97DC6B1FB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74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C711A-4950-9B4D-B66A-C43641205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CF2D6-2290-9343-9032-8F2300652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E4BEF-B75B-1348-A2BB-20A62BE30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70818-FA67-CB49-A9A5-15B54B734E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0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536797-0362-0642-84CA-DC56C827B3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990CE2-7E8F-E34E-B724-5710C810E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47DB4-50AA-AF45-B3B2-8DB499827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15D8B-99E2-5A48-B1FE-EB0A8C09BE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1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3A0BC-4DC8-2E48-B422-0D390EE12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851FB-D454-1942-B0CE-4751E76FC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D38414-3A72-A946-B99A-7CE9C14E9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4C031-9E52-534E-913D-A86BF5FC59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9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374C1-DB0E-0F4A-AA04-DF7BBE4A4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3B8E6-8CA5-D649-B11B-EEC5EA146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BD92D-BC20-2741-90D6-DBF67BD85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83496-26ED-1247-A93E-5B8B9FF84B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3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E6204A-39D1-1D44-9643-56026B7BE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DE4153-6B1C-814F-8BF7-45F0560D6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654E0E-08DE-DD46-8388-A8E64050B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89F7C-CB5A-994C-B96A-14726BD050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77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18A156-CF19-3B4C-9326-48F27C809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5AC2E5-7BD9-AC4F-A5B2-CC9B7B903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80F8C1-EDCE-9044-BE75-6CC49D281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B8DA8-F3D7-5B4B-9A45-37B86D16E1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32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56C818-2685-1147-84F9-36B3E6E6A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34C728-6C78-C243-9AED-0D3F7DC45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0DD0EC-793E-7444-82F2-8D5B6BFBF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79645-10C9-8B48-9360-070334DF6D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01B24-A68C-2345-95EF-3923A2348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4E8A0-D150-464C-9BDD-520950F74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7AB37-7633-9943-B02A-18D24144E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881DC-B6A9-FC43-AD61-4211BEAA2F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6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1274-6231-3548-BB6B-77F1E5E145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BE550-29E3-2041-9906-945090A9C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7CD34-CD33-7D4F-B11E-438CD729C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0E37B-13E5-4E43-B79A-E8F2FB22C2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3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98D35C-4970-D142-8CA4-826451B7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E6A362-6B62-EE4A-ACEB-EEC20D21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3A6F087-5748-704F-A453-3B123B2A0E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F1C8CCE-8333-7D4B-AA8D-1993DAFE43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4105592-7943-8A4A-8A6F-49FAFEC0F9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C32CDFE-3AFA-8C4E-A85A-98C687D3A1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800C1638-8A3C-4F4C-8722-2D7ED9F3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03FFAC-2A4C-1343-A4FB-9A1101EA2F0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04D97DE-E0F6-7349-B144-8155767A0E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Recovery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F035C81-C943-F842-A26E-0A340D4D65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84D4CB58-EC04-E24F-94FB-2DD26B03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9865D3-C98A-354E-BCD4-C7DF5431EB1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DA09D3B-137E-494E-921B-3679BC91A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Storage Hierarchy</a:t>
            </a:r>
          </a:p>
          <a:p>
            <a:pPr lvl="1" eaLnBrk="1" hangingPunct="1"/>
            <a:r>
              <a:rPr lang="en-US" altLang="zh-TW"/>
              <a:t>The database system resides in nonvolatile storage (disk).</a:t>
            </a:r>
          </a:p>
          <a:p>
            <a:pPr lvl="1" eaLnBrk="1" hangingPunct="1"/>
            <a:r>
              <a:rPr lang="en-US" altLang="zh-TW"/>
              <a:t>Data transfer are in terms of block (page).</a:t>
            </a:r>
          </a:p>
          <a:p>
            <a:pPr lvl="1" eaLnBrk="1" hangingPunct="1"/>
            <a:r>
              <a:rPr lang="en-US" altLang="zh-TW"/>
              <a:t>Physical block: block residing on the disk.</a:t>
            </a:r>
          </a:p>
          <a:p>
            <a:pPr lvl="1" eaLnBrk="1" hangingPunct="1"/>
            <a:r>
              <a:rPr lang="en-US" altLang="zh-TW"/>
              <a:t>Buffer block: blocks residing temporarily in main memory.</a:t>
            </a:r>
          </a:p>
          <a:p>
            <a:pPr lvl="1" eaLnBrk="1" hangingPunct="1"/>
            <a:r>
              <a:rPr lang="en-US" altLang="zh-TW"/>
              <a:t>Block movements between disk and main memory are initiated through:</a:t>
            </a:r>
          </a:p>
          <a:p>
            <a:pPr lvl="2" eaLnBrk="1" hangingPunct="1"/>
            <a:r>
              <a:rPr lang="en-US" altLang="zh-TW"/>
              <a:t>input(X): From disk to memory</a:t>
            </a:r>
          </a:p>
          <a:p>
            <a:pPr lvl="2" eaLnBrk="1" hangingPunct="1"/>
            <a:r>
              <a:rPr lang="en-US" altLang="zh-TW"/>
              <a:t>output(X): From memory to disk.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69F80623-13AE-1A43-B7D1-80238EE0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E45636-3C60-D94B-ABD0-DB577604298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1267" name="AutoShape 5">
            <a:extLst>
              <a:ext uri="{FF2B5EF4-FFF2-40B4-BE49-F238E27FC236}">
                <a16:creationId xmlns:a16="http://schemas.microsoft.com/office/drawing/2014/main" id="{541206D2-8B5D-5349-9452-96A856F4930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5650" y="1289050"/>
            <a:ext cx="76327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8" name="Freeform 8">
            <a:extLst>
              <a:ext uri="{FF2B5EF4-FFF2-40B4-BE49-F238E27FC236}">
                <a16:creationId xmlns:a16="http://schemas.microsoft.com/office/drawing/2014/main" id="{545295CA-AC4E-8344-A192-A780D75035A6}"/>
              </a:ext>
            </a:extLst>
          </p:cNvPr>
          <p:cNvSpPr>
            <a:spLocks/>
          </p:cNvSpPr>
          <p:nvPr/>
        </p:nvSpPr>
        <p:spPr bwMode="auto">
          <a:xfrm>
            <a:off x="5870575" y="4686300"/>
            <a:ext cx="2505075" cy="396875"/>
          </a:xfrm>
          <a:custGeom>
            <a:avLst/>
            <a:gdLst>
              <a:gd name="T0" fmla="*/ 0 w 1578"/>
              <a:gd name="T1" fmla="*/ 0 h 250"/>
              <a:gd name="T2" fmla="*/ 2147483647 w 1578"/>
              <a:gd name="T3" fmla="*/ 2147483647 h 250"/>
              <a:gd name="T4" fmla="*/ 2147483647 w 1578"/>
              <a:gd name="T5" fmla="*/ 2147483647 h 250"/>
              <a:gd name="T6" fmla="*/ 2147483647 w 1578"/>
              <a:gd name="T7" fmla="*/ 2147483647 h 250"/>
              <a:gd name="T8" fmla="*/ 2147483647 w 1578"/>
              <a:gd name="T9" fmla="*/ 2147483647 h 250"/>
              <a:gd name="T10" fmla="*/ 2147483647 w 1578"/>
              <a:gd name="T11" fmla="*/ 2147483647 h 250"/>
              <a:gd name="T12" fmla="*/ 2147483647 w 1578"/>
              <a:gd name="T13" fmla="*/ 2147483647 h 250"/>
              <a:gd name="T14" fmla="*/ 2147483647 w 1578"/>
              <a:gd name="T15" fmla="*/ 2147483647 h 250"/>
              <a:gd name="T16" fmla="*/ 2147483647 w 1578"/>
              <a:gd name="T17" fmla="*/ 2147483647 h 250"/>
              <a:gd name="T18" fmla="*/ 2147483647 w 1578"/>
              <a:gd name="T19" fmla="*/ 2147483647 h 250"/>
              <a:gd name="T20" fmla="*/ 2147483647 w 1578"/>
              <a:gd name="T21" fmla="*/ 2147483647 h 250"/>
              <a:gd name="T22" fmla="*/ 2147483647 w 1578"/>
              <a:gd name="T23" fmla="*/ 2147483647 h 250"/>
              <a:gd name="T24" fmla="*/ 2147483647 w 1578"/>
              <a:gd name="T25" fmla="*/ 2147483647 h 250"/>
              <a:gd name="T26" fmla="*/ 2147483647 w 1578"/>
              <a:gd name="T27" fmla="*/ 2147483647 h 250"/>
              <a:gd name="T28" fmla="*/ 2147483647 w 1578"/>
              <a:gd name="T29" fmla="*/ 2147483647 h 2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8"/>
              <a:gd name="T46" fmla="*/ 0 h 250"/>
              <a:gd name="T47" fmla="*/ 1578 w 1578"/>
              <a:gd name="T48" fmla="*/ 250 h 2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8" h="250">
                <a:moveTo>
                  <a:pt x="0" y="0"/>
                </a:moveTo>
                <a:lnTo>
                  <a:pt x="104" y="64"/>
                </a:lnTo>
                <a:lnTo>
                  <a:pt x="212" y="118"/>
                </a:lnTo>
                <a:lnTo>
                  <a:pt x="322" y="164"/>
                </a:lnTo>
                <a:lnTo>
                  <a:pt x="436" y="200"/>
                </a:lnTo>
                <a:lnTo>
                  <a:pt x="552" y="226"/>
                </a:lnTo>
                <a:lnTo>
                  <a:pt x="668" y="242"/>
                </a:lnTo>
                <a:lnTo>
                  <a:pt x="786" y="250"/>
                </a:lnTo>
                <a:lnTo>
                  <a:pt x="904" y="248"/>
                </a:lnTo>
                <a:lnTo>
                  <a:pt x="1020" y="236"/>
                </a:lnTo>
                <a:lnTo>
                  <a:pt x="1136" y="214"/>
                </a:lnTo>
                <a:lnTo>
                  <a:pt x="1252" y="182"/>
                </a:lnTo>
                <a:lnTo>
                  <a:pt x="1364" y="142"/>
                </a:lnTo>
                <a:lnTo>
                  <a:pt x="1472" y="92"/>
                </a:lnTo>
                <a:lnTo>
                  <a:pt x="1578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9" name="Freeform 9">
            <a:extLst>
              <a:ext uri="{FF2B5EF4-FFF2-40B4-BE49-F238E27FC236}">
                <a16:creationId xmlns:a16="http://schemas.microsoft.com/office/drawing/2014/main" id="{0C885A23-D635-7847-9071-125965FF78ED}"/>
              </a:ext>
            </a:extLst>
          </p:cNvPr>
          <p:cNvSpPr>
            <a:spLocks/>
          </p:cNvSpPr>
          <p:nvPr/>
        </p:nvSpPr>
        <p:spPr bwMode="auto">
          <a:xfrm>
            <a:off x="2260600" y="2632075"/>
            <a:ext cx="95250" cy="47625"/>
          </a:xfrm>
          <a:custGeom>
            <a:avLst/>
            <a:gdLst>
              <a:gd name="T0" fmla="*/ 2147483647 w 60"/>
              <a:gd name="T1" fmla="*/ 2147483647 h 30"/>
              <a:gd name="T2" fmla="*/ 0 w 60"/>
              <a:gd name="T3" fmla="*/ 2147483647 h 30"/>
              <a:gd name="T4" fmla="*/ 2147483647 w 60"/>
              <a:gd name="T5" fmla="*/ 0 h 30"/>
              <a:gd name="T6" fmla="*/ 2147483647 w 60"/>
              <a:gd name="T7" fmla="*/ 2147483647 h 30"/>
              <a:gd name="T8" fmla="*/ 2147483647 w 60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60" y="28"/>
                </a:moveTo>
                <a:lnTo>
                  <a:pt x="0" y="30"/>
                </a:lnTo>
                <a:lnTo>
                  <a:pt x="52" y="0"/>
                </a:lnTo>
                <a:lnTo>
                  <a:pt x="56" y="14"/>
                </a:lnTo>
                <a:lnTo>
                  <a:pt x="6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70" name="Freeform 10">
            <a:extLst>
              <a:ext uri="{FF2B5EF4-FFF2-40B4-BE49-F238E27FC236}">
                <a16:creationId xmlns:a16="http://schemas.microsoft.com/office/drawing/2014/main" id="{F2BFC35D-97B2-A14B-AE51-DA49738E0C72}"/>
              </a:ext>
            </a:extLst>
          </p:cNvPr>
          <p:cNvSpPr>
            <a:spLocks/>
          </p:cNvSpPr>
          <p:nvPr/>
        </p:nvSpPr>
        <p:spPr bwMode="auto">
          <a:xfrm>
            <a:off x="2260600" y="2632075"/>
            <a:ext cx="95250" cy="47625"/>
          </a:xfrm>
          <a:custGeom>
            <a:avLst/>
            <a:gdLst>
              <a:gd name="T0" fmla="*/ 2147483647 w 60"/>
              <a:gd name="T1" fmla="*/ 2147483647 h 30"/>
              <a:gd name="T2" fmla="*/ 0 w 60"/>
              <a:gd name="T3" fmla="*/ 2147483647 h 30"/>
              <a:gd name="T4" fmla="*/ 2147483647 w 60"/>
              <a:gd name="T5" fmla="*/ 0 h 30"/>
              <a:gd name="T6" fmla="*/ 2147483647 w 60"/>
              <a:gd name="T7" fmla="*/ 2147483647 h 30"/>
              <a:gd name="T8" fmla="*/ 2147483647 w 60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60" y="28"/>
                </a:moveTo>
                <a:lnTo>
                  <a:pt x="0" y="30"/>
                </a:lnTo>
                <a:lnTo>
                  <a:pt x="52" y="0"/>
                </a:lnTo>
                <a:lnTo>
                  <a:pt x="56" y="14"/>
                </a:lnTo>
                <a:lnTo>
                  <a:pt x="60" y="28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1" name="Freeform 11">
            <a:extLst>
              <a:ext uri="{FF2B5EF4-FFF2-40B4-BE49-F238E27FC236}">
                <a16:creationId xmlns:a16="http://schemas.microsoft.com/office/drawing/2014/main" id="{27D1B5F2-0E79-5242-996D-27C9B2DA917F}"/>
              </a:ext>
            </a:extLst>
          </p:cNvPr>
          <p:cNvSpPr>
            <a:spLocks/>
          </p:cNvSpPr>
          <p:nvPr/>
        </p:nvSpPr>
        <p:spPr bwMode="auto">
          <a:xfrm>
            <a:off x="2260600" y="2419350"/>
            <a:ext cx="4641850" cy="635000"/>
          </a:xfrm>
          <a:custGeom>
            <a:avLst/>
            <a:gdLst>
              <a:gd name="T0" fmla="*/ 2147483647 w 2924"/>
              <a:gd name="T1" fmla="*/ 2147483647 h 400"/>
              <a:gd name="T2" fmla="*/ 2147483647 w 2924"/>
              <a:gd name="T3" fmla="*/ 2147483647 h 400"/>
              <a:gd name="T4" fmla="*/ 2147483647 w 2924"/>
              <a:gd name="T5" fmla="*/ 2147483647 h 400"/>
              <a:gd name="T6" fmla="*/ 2147483647 w 2924"/>
              <a:gd name="T7" fmla="*/ 2147483647 h 400"/>
              <a:gd name="T8" fmla="*/ 2147483647 w 2924"/>
              <a:gd name="T9" fmla="*/ 2147483647 h 400"/>
              <a:gd name="T10" fmla="*/ 2147483647 w 2924"/>
              <a:gd name="T11" fmla="*/ 2147483647 h 400"/>
              <a:gd name="T12" fmla="*/ 2147483647 w 2924"/>
              <a:gd name="T13" fmla="*/ 2147483647 h 400"/>
              <a:gd name="T14" fmla="*/ 2147483647 w 2924"/>
              <a:gd name="T15" fmla="*/ 2147483647 h 400"/>
              <a:gd name="T16" fmla="*/ 2147483647 w 2924"/>
              <a:gd name="T17" fmla="*/ 0 h 400"/>
              <a:gd name="T18" fmla="*/ 2147483647 w 2924"/>
              <a:gd name="T19" fmla="*/ 0 h 400"/>
              <a:gd name="T20" fmla="*/ 2147483647 w 2924"/>
              <a:gd name="T21" fmla="*/ 2147483647 h 400"/>
              <a:gd name="T22" fmla="*/ 2147483647 w 2924"/>
              <a:gd name="T23" fmla="*/ 2147483647 h 400"/>
              <a:gd name="T24" fmla="*/ 2147483647 w 2924"/>
              <a:gd name="T25" fmla="*/ 2147483647 h 400"/>
              <a:gd name="T26" fmla="*/ 2147483647 w 2924"/>
              <a:gd name="T27" fmla="*/ 2147483647 h 400"/>
              <a:gd name="T28" fmla="*/ 0 w 2924"/>
              <a:gd name="T29" fmla="*/ 2147483647 h 4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24"/>
              <a:gd name="T46" fmla="*/ 0 h 400"/>
              <a:gd name="T47" fmla="*/ 2924 w 2924"/>
              <a:gd name="T48" fmla="*/ 400 h 4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24" h="400">
                <a:moveTo>
                  <a:pt x="2924" y="400"/>
                </a:moveTo>
                <a:lnTo>
                  <a:pt x="2730" y="312"/>
                </a:lnTo>
                <a:lnTo>
                  <a:pt x="2532" y="236"/>
                </a:lnTo>
                <a:lnTo>
                  <a:pt x="2330" y="168"/>
                </a:lnTo>
                <a:lnTo>
                  <a:pt x="2126" y="114"/>
                </a:lnTo>
                <a:lnTo>
                  <a:pt x="1918" y="68"/>
                </a:lnTo>
                <a:lnTo>
                  <a:pt x="1708" y="34"/>
                </a:lnTo>
                <a:lnTo>
                  <a:pt x="1496" y="12"/>
                </a:lnTo>
                <a:lnTo>
                  <a:pt x="1282" y="0"/>
                </a:lnTo>
                <a:lnTo>
                  <a:pt x="1068" y="0"/>
                </a:lnTo>
                <a:lnTo>
                  <a:pt x="854" y="10"/>
                </a:lnTo>
                <a:lnTo>
                  <a:pt x="640" y="32"/>
                </a:lnTo>
                <a:lnTo>
                  <a:pt x="426" y="64"/>
                </a:lnTo>
                <a:lnTo>
                  <a:pt x="212" y="108"/>
                </a:lnTo>
                <a:lnTo>
                  <a:pt x="0" y="16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2" name="Freeform 12">
            <a:extLst>
              <a:ext uri="{FF2B5EF4-FFF2-40B4-BE49-F238E27FC236}">
                <a16:creationId xmlns:a16="http://schemas.microsoft.com/office/drawing/2014/main" id="{70751D35-7A78-BF48-9C0A-3BA864CF6018}"/>
              </a:ext>
            </a:extLst>
          </p:cNvPr>
          <p:cNvSpPr>
            <a:spLocks/>
          </p:cNvSpPr>
          <p:nvPr/>
        </p:nvSpPr>
        <p:spPr bwMode="auto">
          <a:xfrm>
            <a:off x="5861050" y="1308100"/>
            <a:ext cx="2514600" cy="1028700"/>
          </a:xfrm>
          <a:custGeom>
            <a:avLst/>
            <a:gdLst>
              <a:gd name="T0" fmla="*/ 2147483647 w 1584"/>
              <a:gd name="T1" fmla="*/ 2147483647 h 648"/>
              <a:gd name="T2" fmla="*/ 2147483647 w 1584"/>
              <a:gd name="T3" fmla="*/ 2147483647 h 648"/>
              <a:gd name="T4" fmla="*/ 2147483647 w 1584"/>
              <a:gd name="T5" fmla="*/ 2147483647 h 648"/>
              <a:gd name="T6" fmla="*/ 2147483647 w 1584"/>
              <a:gd name="T7" fmla="*/ 2147483647 h 648"/>
              <a:gd name="T8" fmla="*/ 2147483647 w 1584"/>
              <a:gd name="T9" fmla="*/ 2147483647 h 648"/>
              <a:gd name="T10" fmla="*/ 2147483647 w 1584"/>
              <a:gd name="T11" fmla="*/ 2147483647 h 648"/>
              <a:gd name="T12" fmla="*/ 2147483647 w 1584"/>
              <a:gd name="T13" fmla="*/ 2147483647 h 648"/>
              <a:gd name="T14" fmla="*/ 2147483647 w 1584"/>
              <a:gd name="T15" fmla="*/ 2147483647 h 648"/>
              <a:gd name="T16" fmla="*/ 2147483647 w 1584"/>
              <a:gd name="T17" fmla="*/ 2147483647 h 648"/>
              <a:gd name="T18" fmla="*/ 2147483647 w 1584"/>
              <a:gd name="T19" fmla="*/ 2147483647 h 648"/>
              <a:gd name="T20" fmla="*/ 2147483647 w 1584"/>
              <a:gd name="T21" fmla="*/ 2147483647 h 648"/>
              <a:gd name="T22" fmla="*/ 2147483647 w 1584"/>
              <a:gd name="T23" fmla="*/ 2147483647 h 648"/>
              <a:gd name="T24" fmla="*/ 2147483647 w 1584"/>
              <a:gd name="T25" fmla="*/ 2147483647 h 648"/>
              <a:gd name="T26" fmla="*/ 2147483647 w 1584"/>
              <a:gd name="T27" fmla="*/ 2147483647 h 648"/>
              <a:gd name="T28" fmla="*/ 2147483647 w 1584"/>
              <a:gd name="T29" fmla="*/ 2147483647 h 648"/>
              <a:gd name="T30" fmla="*/ 2147483647 w 1584"/>
              <a:gd name="T31" fmla="*/ 2147483647 h 648"/>
              <a:gd name="T32" fmla="*/ 2147483647 w 1584"/>
              <a:gd name="T33" fmla="*/ 2147483647 h 648"/>
              <a:gd name="T34" fmla="*/ 2147483647 w 1584"/>
              <a:gd name="T35" fmla="*/ 2147483647 h 648"/>
              <a:gd name="T36" fmla="*/ 2147483647 w 1584"/>
              <a:gd name="T37" fmla="*/ 2147483647 h 648"/>
              <a:gd name="T38" fmla="*/ 2147483647 w 1584"/>
              <a:gd name="T39" fmla="*/ 2147483647 h 648"/>
              <a:gd name="T40" fmla="*/ 2147483647 w 1584"/>
              <a:gd name="T41" fmla="*/ 2147483647 h 648"/>
              <a:gd name="T42" fmla="*/ 2147483647 w 1584"/>
              <a:gd name="T43" fmla="*/ 2147483647 h 648"/>
              <a:gd name="T44" fmla="*/ 2147483647 w 1584"/>
              <a:gd name="T45" fmla="*/ 2147483647 h 648"/>
              <a:gd name="T46" fmla="*/ 2147483647 w 1584"/>
              <a:gd name="T47" fmla="*/ 2147483647 h 648"/>
              <a:gd name="T48" fmla="*/ 2147483647 w 1584"/>
              <a:gd name="T49" fmla="*/ 2147483647 h 648"/>
              <a:gd name="T50" fmla="*/ 2147483647 w 1584"/>
              <a:gd name="T51" fmla="*/ 2147483647 h 648"/>
              <a:gd name="T52" fmla="*/ 0 w 1584"/>
              <a:gd name="T53" fmla="*/ 2147483647 h 648"/>
              <a:gd name="T54" fmla="*/ 2147483647 w 1584"/>
              <a:gd name="T55" fmla="*/ 2147483647 h 648"/>
              <a:gd name="T56" fmla="*/ 2147483647 w 1584"/>
              <a:gd name="T57" fmla="*/ 2147483647 h 648"/>
              <a:gd name="T58" fmla="*/ 2147483647 w 1584"/>
              <a:gd name="T59" fmla="*/ 2147483647 h 648"/>
              <a:gd name="T60" fmla="*/ 2147483647 w 1584"/>
              <a:gd name="T61" fmla="*/ 2147483647 h 648"/>
              <a:gd name="T62" fmla="*/ 2147483647 w 1584"/>
              <a:gd name="T63" fmla="*/ 2147483647 h 648"/>
              <a:gd name="T64" fmla="*/ 2147483647 w 1584"/>
              <a:gd name="T65" fmla="*/ 2147483647 h 648"/>
              <a:gd name="T66" fmla="*/ 2147483647 w 1584"/>
              <a:gd name="T67" fmla="*/ 2147483647 h 648"/>
              <a:gd name="T68" fmla="*/ 2147483647 w 1584"/>
              <a:gd name="T69" fmla="*/ 2147483647 h 648"/>
              <a:gd name="T70" fmla="*/ 2147483647 w 1584"/>
              <a:gd name="T71" fmla="*/ 2147483647 h 648"/>
              <a:gd name="T72" fmla="*/ 2147483647 w 1584"/>
              <a:gd name="T73" fmla="*/ 2147483647 h 648"/>
              <a:gd name="T74" fmla="*/ 2147483647 w 1584"/>
              <a:gd name="T75" fmla="*/ 2147483647 h 648"/>
              <a:gd name="T76" fmla="*/ 2147483647 w 1584"/>
              <a:gd name="T77" fmla="*/ 2147483647 h 648"/>
              <a:gd name="T78" fmla="*/ 2147483647 w 1584"/>
              <a:gd name="T79" fmla="*/ 0 h 648"/>
              <a:gd name="T80" fmla="*/ 2147483647 w 1584"/>
              <a:gd name="T81" fmla="*/ 2147483647 h 648"/>
              <a:gd name="T82" fmla="*/ 2147483647 w 1584"/>
              <a:gd name="T83" fmla="*/ 2147483647 h 648"/>
              <a:gd name="T84" fmla="*/ 2147483647 w 1584"/>
              <a:gd name="T85" fmla="*/ 2147483647 h 648"/>
              <a:gd name="T86" fmla="*/ 2147483647 w 1584"/>
              <a:gd name="T87" fmla="*/ 2147483647 h 648"/>
              <a:gd name="T88" fmla="*/ 2147483647 w 1584"/>
              <a:gd name="T89" fmla="*/ 2147483647 h 648"/>
              <a:gd name="T90" fmla="*/ 2147483647 w 1584"/>
              <a:gd name="T91" fmla="*/ 2147483647 h 648"/>
              <a:gd name="T92" fmla="*/ 2147483647 w 1584"/>
              <a:gd name="T93" fmla="*/ 2147483647 h 648"/>
              <a:gd name="T94" fmla="*/ 2147483647 w 1584"/>
              <a:gd name="T95" fmla="*/ 2147483647 h 648"/>
              <a:gd name="T96" fmla="*/ 2147483647 w 1584"/>
              <a:gd name="T97" fmla="*/ 2147483647 h 648"/>
              <a:gd name="T98" fmla="*/ 2147483647 w 1584"/>
              <a:gd name="T99" fmla="*/ 2147483647 h 648"/>
              <a:gd name="T100" fmla="*/ 2147483647 w 1584"/>
              <a:gd name="T101" fmla="*/ 2147483647 h 648"/>
              <a:gd name="T102" fmla="*/ 2147483647 w 1584"/>
              <a:gd name="T103" fmla="*/ 2147483647 h 648"/>
              <a:gd name="T104" fmla="*/ 2147483647 w 1584"/>
              <a:gd name="T105" fmla="*/ 2147483647 h 64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4"/>
              <a:gd name="T160" fmla="*/ 0 h 648"/>
              <a:gd name="T161" fmla="*/ 1584 w 1584"/>
              <a:gd name="T162" fmla="*/ 648 h 64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4" h="648">
                <a:moveTo>
                  <a:pt x="1584" y="324"/>
                </a:moveTo>
                <a:lnTo>
                  <a:pt x="1578" y="364"/>
                </a:lnTo>
                <a:lnTo>
                  <a:pt x="1560" y="404"/>
                </a:lnTo>
                <a:lnTo>
                  <a:pt x="1530" y="442"/>
                </a:lnTo>
                <a:lnTo>
                  <a:pt x="1492" y="476"/>
                </a:lnTo>
                <a:lnTo>
                  <a:pt x="1442" y="510"/>
                </a:lnTo>
                <a:lnTo>
                  <a:pt x="1384" y="540"/>
                </a:lnTo>
                <a:lnTo>
                  <a:pt x="1318" y="566"/>
                </a:lnTo>
                <a:lnTo>
                  <a:pt x="1244" y="590"/>
                </a:lnTo>
                <a:lnTo>
                  <a:pt x="1164" y="610"/>
                </a:lnTo>
                <a:lnTo>
                  <a:pt x="1078" y="626"/>
                </a:lnTo>
                <a:lnTo>
                  <a:pt x="988" y="638"/>
                </a:lnTo>
                <a:lnTo>
                  <a:pt x="892" y="646"/>
                </a:lnTo>
                <a:lnTo>
                  <a:pt x="792" y="648"/>
                </a:lnTo>
                <a:lnTo>
                  <a:pt x="692" y="646"/>
                </a:lnTo>
                <a:lnTo>
                  <a:pt x="596" y="638"/>
                </a:lnTo>
                <a:lnTo>
                  <a:pt x="506" y="626"/>
                </a:lnTo>
                <a:lnTo>
                  <a:pt x="420" y="610"/>
                </a:lnTo>
                <a:lnTo>
                  <a:pt x="340" y="590"/>
                </a:lnTo>
                <a:lnTo>
                  <a:pt x="266" y="566"/>
                </a:lnTo>
                <a:lnTo>
                  <a:pt x="200" y="540"/>
                </a:lnTo>
                <a:lnTo>
                  <a:pt x="142" y="510"/>
                </a:lnTo>
                <a:lnTo>
                  <a:pt x="92" y="476"/>
                </a:lnTo>
                <a:lnTo>
                  <a:pt x="54" y="442"/>
                </a:lnTo>
                <a:lnTo>
                  <a:pt x="24" y="404"/>
                </a:lnTo>
                <a:lnTo>
                  <a:pt x="6" y="364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2" y="172"/>
                </a:lnTo>
                <a:lnTo>
                  <a:pt x="142" y="138"/>
                </a:lnTo>
                <a:lnTo>
                  <a:pt x="200" y="108"/>
                </a:lnTo>
                <a:lnTo>
                  <a:pt x="266" y="82"/>
                </a:lnTo>
                <a:lnTo>
                  <a:pt x="340" y="58"/>
                </a:lnTo>
                <a:lnTo>
                  <a:pt x="420" y="38"/>
                </a:lnTo>
                <a:lnTo>
                  <a:pt x="506" y="22"/>
                </a:lnTo>
                <a:lnTo>
                  <a:pt x="596" y="10"/>
                </a:lnTo>
                <a:lnTo>
                  <a:pt x="692" y="2"/>
                </a:lnTo>
                <a:lnTo>
                  <a:pt x="792" y="0"/>
                </a:lnTo>
                <a:lnTo>
                  <a:pt x="892" y="2"/>
                </a:lnTo>
                <a:lnTo>
                  <a:pt x="988" y="10"/>
                </a:lnTo>
                <a:lnTo>
                  <a:pt x="1078" y="22"/>
                </a:lnTo>
                <a:lnTo>
                  <a:pt x="1164" y="38"/>
                </a:lnTo>
                <a:lnTo>
                  <a:pt x="1244" y="58"/>
                </a:lnTo>
                <a:lnTo>
                  <a:pt x="1318" y="82"/>
                </a:lnTo>
                <a:lnTo>
                  <a:pt x="1384" y="108"/>
                </a:lnTo>
                <a:lnTo>
                  <a:pt x="1442" y="138"/>
                </a:lnTo>
                <a:lnTo>
                  <a:pt x="1492" y="172"/>
                </a:lnTo>
                <a:lnTo>
                  <a:pt x="1530" y="206"/>
                </a:lnTo>
                <a:lnTo>
                  <a:pt x="1560" y="244"/>
                </a:lnTo>
                <a:lnTo>
                  <a:pt x="1578" y="284"/>
                </a:lnTo>
                <a:lnTo>
                  <a:pt x="1584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3" name="Rectangle 13">
            <a:extLst>
              <a:ext uri="{FF2B5EF4-FFF2-40B4-BE49-F238E27FC236}">
                <a16:creationId xmlns:a16="http://schemas.microsoft.com/office/drawing/2014/main" id="{77429E89-BD4E-4B45-8DEB-643459DF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308100"/>
            <a:ext cx="2057400" cy="3943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1274" name="Line 14">
            <a:extLst>
              <a:ext uri="{FF2B5EF4-FFF2-40B4-BE49-F238E27FC236}">
                <a16:creationId xmlns:a16="http://schemas.microsoft.com/office/drawing/2014/main" id="{0C374B81-EFA1-F342-A580-6300153DB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050" y="182245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5" name="Line 15">
            <a:extLst>
              <a:ext uri="{FF2B5EF4-FFF2-40B4-BE49-F238E27FC236}">
                <a16:creationId xmlns:a16="http://schemas.microsoft.com/office/drawing/2014/main" id="{F50950C7-BE3D-124C-A46B-4D06EAE43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187960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6" name="Rectangle 16">
            <a:extLst>
              <a:ext uri="{FF2B5EF4-FFF2-40B4-BE49-F238E27FC236}">
                <a16:creationId xmlns:a16="http://schemas.microsoft.com/office/drawing/2014/main" id="{79165598-F684-7547-B91A-BC054011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2851150"/>
            <a:ext cx="628650" cy="457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1277" name="Rectangle 17">
            <a:extLst>
              <a:ext uri="{FF2B5EF4-FFF2-40B4-BE49-F238E27FC236}">
                <a16:creationId xmlns:a16="http://schemas.microsoft.com/office/drawing/2014/main" id="{D37477E1-9C0F-4D48-A539-D8FC7A72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3765550"/>
            <a:ext cx="628650" cy="457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1278" name="Line 18">
            <a:extLst>
              <a:ext uri="{FF2B5EF4-FFF2-40B4-BE49-F238E27FC236}">
                <a16:creationId xmlns:a16="http://schemas.microsoft.com/office/drawing/2014/main" id="{02CF71FF-6194-3246-AEF0-A28890F43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23939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9" name="Line 19">
            <a:extLst>
              <a:ext uri="{FF2B5EF4-FFF2-40B4-BE49-F238E27FC236}">
                <a16:creationId xmlns:a16="http://schemas.microsoft.com/office/drawing/2014/main" id="{79900A6A-6650-7446-AD4D-45EBA961D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28511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0" name="Line 20">
            <a:extLst>
              <a:ext uri="{FF2B5EF4-FFF2-40B4-BE49-F238E27FC236}">
                <a16:creationId xmlns:a16="http://schemas.microsoft.com/office/drawing/2014/main" id="{0DFF4C4D-85C7-C346-AAE7-83481665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370840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1" name="Line 21">
            <a:extLst>
              <a:ext uri="{FF2B5EF4-FFF2-40B4-BE49-F238E27FC236}">
                <a16:creationId xmlns:a16="http://schemas.microsoft.com/office/drawing/2014/main" id="{FBE4F115-ADAE-394A-B667-2E4697333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416560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2" name="Line 22">
            <a:extLst>
              <a:ext uri="{FF2B5EF4-FFF2-40B4-BE49-F238E27FC236}">
                <a16:creationId xmlns:a16="http://schemas.microsoft.com/office/drawing/2014/main" id="{132C7D7E-6813-B64B-8F69-C47CA89A0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937000"/>
            <a:ext cx="45720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3" name="Freeform 23">
            <a:extLst>
              <a:ext uri="{FF2B5EF4-FFF2-40B4-BE49-F238E27FC236}">
                <a16:creationId xmlns:a16="http://schemas.microsoft.com/office/drawing/2014/main" id="{C5AE7385-A5F4-CF40-8173-632995F63258}"/>
              </a:ext>
            </a:extLst>
          </p:cNvPr>
          <p:cNvSpPr>
            <a:spLocks/>
          </p:cNvSpPr>
          <p:nvPr/>
        </p:nvSpPr>
        <p:spPr bwMode="auto">
          <a:xfrm>
            <a:off x="6740525" y="3914775"/>
            <a:ext cx="92075" cy="44450"/>
          </a:xfrm>
          <a:custGeom>
            <a:avLst/>
            <a:gdLst>
              <a:gd name="T0" fmla="*/ 0 w 58"/>
              <a:gd name="T1" fmla="*/ 0 h 28"/>
              <a:gd name="T2" fmla="*/ 2147483647 w 58"/>
              <a:gd name="T3" fmla="*/ 2147483647 h 28"/>
              <a:gd name="T4" fmla="*/ 0 w 58"/>
              <a:gd name="T5" fmla="*/ 2147483647 h 28"/>
              <a:gd name="T6" fmla="*/ 0 w 58"/>
              <a:gd name="T7" fmla="*/ 2147483647 h 28"/>
              <a:gd name="T8" fmla="*/ 0 w 5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8"/>
              <a:gd name="T17" fmla="*/ 58 w 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8">
                <a:moveTo>
                  <a:pt x="0" y="0"/>
                </a:moveTo>
                <a:lnTo>
                  <a:pt x="58" y="14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4" name="Freeform 24">
            <a:extLst>
              <a:ext uri="{FF2B5EF4-FFF2-40B4-BE49-F238E27FC236}">
                <a16:creationId xmlns:a16="http://schemas.microsoft.com/office/drawing/2014/main" id="{D5228C7A-BB87-CF46-A538-860A0072B63A}"/>
              </a:ext>
            </a:extLst>
          </p:cNvPr>
          <p:cNvSpPr>
            <a:spLocks/>
          </p:cNvSpPr>
          <p:nvPr/>
        </p:nvSpPr>
        <p:spPr bwMode="auto">
          <a:xfrm>
            <a:off x="6740525" y="3914775"/>
            <a:ext cx="92075" cy="44450"/>
          </a:xfrm>
          <a:custGeom>
            <a:avLst/>
            <a:gdLst>
              <a:gd name="T0" fmla="*/ 0 w 58"/>
              <a:gd name="T1" fmla="*/ 0 h 28"/>
              <a:gd name="T2" fmla="*/ 2147483647 w 58"/>
              <a:gd name="T3" fmla="*/ 2147483647 h 28"/>
              <a:gd name="T4" fmla="*/ 0 w 58"/>
              <a:gd name="T5" fmla="*/ 2147483647 h 28"/>
              <a:gd name="T6" fmla="*/ 0 w 58"/>
              <a:gd name="T7" fmla="*/ 2147483647 h 28"/>
              <a:gd name="T8" fmla="*/ 0 w 5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8"/>
              <a:gd name="T17" fmla="*/ 58 w 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8">
                <a:moveTo>
                  <a:pt x="0" y="0"/>
                </a:moveTo>
                <a:lnTo>
                  <a:pt x="58" y="14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5" name="Freeform 25">
            <a:extLst>
              <a:ext uri="{FF2B5EF4-FFF2-40B4-BE49-F238E27FC236}">
                <a16:creationId xmlns:a16="http://schemas.microsoft.com/office/drawing/2014/main" id="{32771E89-351C-3B4A-B45D-364120696F20}"/>
              </a:ext>
            </a:extLst>
          </p:cNvPr>
          <p:cNvSpPr>
            <a:spLocks noEditPoints="1"/>
          </p:cNvSpPr>
          <p:nvPr/>
        </p:nvSpPr>
        <p:spPr bwMode="auto">
          <a:xfrm>
            <a:off x="1635125" y="3898900"/>
            <a:ext cx="136525" cy="152400"/>
          </a:xfrm>
          <a:custGeom>
            <a:avLst/>
            <a:gdLst>
              <a:gd name="T0" fmla="*/ 2147483647 w 86"/>
              <a:gd name="T1" fmla="*/ 2147483647 h 96"/>
              <a:gd name="T2" fmla="*/ 2147483647 w 86"/>
              <a:gd name="T3" fmla="*/ 2147483647 h 96"/>
              <a:gd name="T4" fmla="*/ 2147483647 w 86"/>
              <a:gd name="T5" fmla="*/ 2147483647 h 96"/>
              <a:gd name="T6" fmla="*/ 2147483647 w 86"/>
              <a:gd name="T7" fmla="*/ 2147483647 h 96"/>
              <a:gd name="T8" fmla="*/ 2147483647 w 86"/>
              <a:gd name="T9" fmla="*/ 2147483647 h 96"/>
              <a:gd name="T10" fmla="*/ 2147483647 w 86"/>
              <a:gd name="T11" fmla="*/ 2147483647 h 96"/>
              <a:gd name="T12" fmla="*/ 0 w 86"/>
              <a:gd name="T13" fmla="*/ 2147483647 h 96"/>
              <a:gd name="T14" fmla="*/ 2147483647 w 86"/>
              <a:gd name="T15" fmla="*/ 2147483647 h 96"/>
              <a:gd name="T16" fmla="*/ 2147483647 w 86"/>
              <a:gd name="T17" fmla="*/ 2147483647 h 96"/>
              <a:gd name="T18" fmla="*/ 2147483647 w 86"/>
              <a:gd name="T19" fmla="*/ 2147483647 h 96"/>
              <a:gd name="T20" fmla="*/ 2147483647 w 86"/>
              <a:gd name="T21" fmla="*/ 2147483647 h 96"/>
              <a:gd name="T22" fmla="*/ 2147483647 w 86"/>
              <a:gd name="T23" fmla="*/ 2147483647 h 96"/>
              <a:gd name="T24" fmla="*/ 2147483647 w 86"/>
              <a:gd name="T25" fmla="*/ 2147483647 h 96"/>
              <a:gd name="T26" fmla="*/ 0 w 86"/>
              <a:gd name="T27" fmla="*/ 0 h 96"/>
              <a:gd name="T28" fmla="*/ 2147483647 w 86"/>
              <a:gd name="T29" fmla="*/ 0 h 96"/>
              <a:gd name="T30" fmla="*/ 2147483647 w 86"/>
              <a:gd name="T31" fmla="*/ 2147483647 h 96"/>
              <a:gd name="T32" fmla="*/ 2147483647 w 86"/>
              <a:gd name="T33" fmla="*/ 2147483647 h 96"/>
              <a:gd name="T34" fmla="*/ 2147483647 w 86"/>
              <a:gd name="T35" fmla="*/ 2147483647 h 96"/>
              <a:gd name="T36" fmla="*/ 2147483647 w 86"/>
              <a:gd name="T37" fmla="*/ 2147483647 h 96"/>
              <a:gd name="T38" fmla="*/ 2147483647 w 86"/>
              <a:gd name="T39" fmla="*/ 2147483647 h 96"/>
              <a:gd name="T40" fmla="*/ 2147483647 w 86"/>
              <a:gd name="T41" fmla="*/ 2147483647 h 96"/>
              <a:gd name="T42" fmla="*/ 2147483647 w 86"/>
              <a:gd name="T43" fmla="*/ 2147483647 h 96"/>
              <a:gd name="T44" fmla="*/ 2147483647 w 86"/>
              <a:gd name="T45" fmla="*/ 2147483647 h 96"/>
              <a:gd name="T46" fmla="*/ 2147483647 w 86"/>
              <a:gd name="T47" fmla="*/ 2147483647 h 96"/>
              <a:gd name="T48" fmla="*/ 2147483647 w 86"/>
              <a:gd name="T49" fmla="*/ 2147483647 h 96"/>
              <a:gd name="T50" fmla="*/ 2147483647 w 86"/>
              <a:gd name="T51" fmla="*/ 2147483647 h 96"/>
              <a:gd name="T52" fmla="*/ 2147483647 w 86"/>
              <a:gd name="T53" fmla="*/ 2147483647 h 96"/>
              <a:gd name="T54" fmla="*/ 2147483647 w 86"/>
              <a:gd name="T55" fmla="*/ 2147483647 h 96"/>
              <a:gd name="T56" fmla="*/ 2147483647 w 86"/>
              <a:gd name="T57" fmla="*/ 2147483647 h 96"/>
              <a:gd name="T58" fmla="*/ 2147483647 w 86"/>
              <a:gd name="T59" fmla="*/ 2147483647 h 96"/>
              <a:gd name="T60" fmla="*/ 2147483647 w 86"/>
              <a:gd name="T61" fmla="*/ 2147483647 h 96"/>
              <a:gd name="T62" fmla="*/ 2147483647 w 86"/>
              <a:gd name="T63" fmla="*/ 2147483647 h 96"/>
              <a:gd name="T64" fmla="*/ 2147483647 w 86"/>
              <a:gd name="T65" fmla="*/ 2147483647 h 96"/>
              <a:gd name="T66" fmla="*/ 2147483647 w 86"/>
              <a:gd name="T67" fmla="*/ 2147483647 h 96"/>
              <a:gd name="T68" fmla="*/ 2147483647 w 86"/>
              <a:gd name="T69" fmla="*/ 2147483647 h 96"/>
              <a:gd name="T70" fmla="*/ 2147483647 w 86"/>
              <a:gd name="T71" fmla="*/ 2147483647 h 96"/>
              <a:gd name="T72" fmla="*/ 2147483647 w 86"/>
              <a:gd name="T73" fmla="*/ 2147483647 h 96"/>
              <a:gd name="T74" fmla="*/ 2147483647 w 86"/>
              <a:gd name="T75" fmla="*/ 2147483647 h 96"/>
              <a:gd name="T76" fmla="*/ 2147483647 w 86"/>
              <a:gd name="T77" fmla="*/ 2147483647 h 96"/>
              <a:gd name="T78" fmla="*/ 2147483647 w 86"/>
              <a:gd name="T79" fmla="*/ 2147483647 h 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"/>
              <a:gd name="T121" fmla="*/ 0 h 96"/>
              <a:gd name="T122" fmla="*/ 86 w 86"/>
              <a:gd name="T123" fmla="*/ 96 h 9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" h="96">
                <a:moveTo>
                  <a:pt x="64" y="48"/>
                </a:moveTo>
                <a:lnTo>
                  <a:pt x="72" y="50"/>
                </a:lnTo>
                <a:lnTo>
                  <a:pt x="78" y="54"/>
                </a:lnTo>
                <a:lnTo>
                  <a:pt x="82" y="58"/>
                </a:lnTo>
                <a:lnTo>
                  <a:pt x="84" y="64"/>
                </a:lnTo>
                <a:lnTo>
                  <a:pt x="86" y="70"/>
                </a:lnTo>
                <a:lnTo>
                  <a:pt x="84" y="76"/>
                </a:lnTo>
                <a:lnTo>
                  <a:pt x="80" y="84"/>
                </a:lnTo>
                <a:lnTo>
                  <a:pt x="76" y="90"/>
                </a:lnTo>
                <a:lnTo>
                  <a:pt x="68" y="94"/>
                </a:lnTo>
                <a:lnTo>
                  <a:pt x="62" y="94"/>
                </a:lnTo>
                <a:lnTo>
                  <a:pt x="54" y="96"/>
                </a:lnTo>
                <a:lnTo>
                  <a:pt x="44" y="96"/>
                </a:lnTo>
                <a:lnTo>
                  <a:pt x="0" y="96"/>
                </a:lnTo>
                <a:lnTo>
                  <a:pt x="0" y="94"/>
                </a:lnTo>
                <a:lnTo>
                  <a:pt x="4" y="94"/>
                </a:lnTo>
                <a:lnTo>
                  <a:pt x="8" y="94"/>
                </a:lnTo>
                <a:lnTo>
                  <a:pt x="12" y="90"/>
                </a:lnTo>
                <a:lnTo>
                  <a:pt x="12" y="86"/>
                </a:lnTo>
                <a:lnTo>
                  <a:pt x="14" y="80"/>
                </a:lnTo>
                <a:lnTo>
                  <a:pt x="14" y="16"/>
                </a:lnTo>
                <a:lnTo>
                  <a:pt x="12" y="12"/>
                </a:lnTo>
                <a:lnTo>
                  <a:pt x="12" y="8"/>
                </a:lnTo>
                <a:lnTo>
                  <a:pt x="12" y="4"/>
                </a:lnTo>
                <a:lnTo>
                  <a:pt x="8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40" y="0"/>
                </a:lnTo>
                <a:lnTo>
                  <a:pt x="50" y="0"/>
                </a:lnTo>
                <a:lnTo>
                  <a:pt x="58" y="2"/>
                </a:lnTo>
                <a:lnTo>
                  <a:pt x="66" y="4"/>
                </a:lnTo>
                <a:lnTo>
                  <a:pt x="70" y="6"/>
                </a:lnTo>
                <a:lnTo>
                  <a:pt x="74" y="10"/>
                </a:lnTo>
                <a:lnTo>
                  <a:pt x="80" y="18"/>
                </a:lnTo>
                <a:lnTo>
                  <a:pt x="80" y="26"/>
                </a:lnTo>
                <a:lnTo>
                  <a:pt x="80" y="32"/>
                </a:lnTo>
                <a:lnTo>
                  <a:pt x="76" y="40"/>
                </a:lnTo>
                <a:lnTo>
                  <a:pt x="70" y="44"/>
                </a:lnTo>
                <a:lnTo>
                  <a:pt x="64" y="48"/>
                </a:lnTo>
                <a:close/>
                <a:moveTo>
                  <a:pt x="26" y="44"/>
                </a:moveTo>
                <a:lnTo>
                  <a:pt x="30" y="44"/>
                </a:lnTo>
                <a:lnTo>
                  <a:pt x="32" y="44"/>
                </a:lnTo>
                <a:lnTo>
                  <a:pt x="36" y="44"/>
                </a:lnTo>
                <a:lnTo>
                  <a:pt x="40" y="44"/>
                </a:lnTo>
                <a:lnTo>
                  <a:pt x="48" y="44"/>
                </a:lnTo>
                <a:lnTo>
                  <a:pt x="56" y="42"/>
                </a:lnTo>
                <a:lnTo>
                  <a:pt x="60" y="40"/>
                </a:lnTo>
                <a:lnTo>
                  <a:pt x="62" y="36"/>
                </a:lnTo>
                <a:lnTo>
                  <a:pt x="64" y="30"/>
                </a:lnTo>
                <a:lnTo>
                  <a:pt x="64" y="26"/>
                </a:lnTo>
                <a:lnTo>
                  <a:pt x="64" y="20"/>
                </a:lnTo>
                <a:lnTo>
                  <a:pt x="62" y="14"/>
                </a:lnTo>
                <a:lnTo>
                  <a:pt x="58" y="10"/>
                </a:lnTo>
                <a:lnTo>
                  <a:pt x="52" y="8"/>
                </a:lnTo>
                <a:lnTo>
                  <a:pt x="46" y="6"/>
                </a:lnTo>
                <a:lnTo>
                  <a:pt x="38" y="4"/>
                </a:lnTo>
                <a:lnTo>
                  <a:pt x="32" y="4"/>
                </a:lnTo>
                <a:lnTo>
                  <a:pt x="26" y="6"/>
                </a:lnTo>
                <a:lnTo>
                  <a:pt x="26" y="44"/>
                </a:lnTo>
                <a:close/>
                <a:moveTo>
                  <a:pt x="26" y="90"/>
                </a:moveTo>
                <a:lnTo>
                  <a:pt x="34" y="92"/>
                </a:lnTo>
                <a:lnTo>
                  <a:pt x="42" y="92"/>
                </a:lnTo>
                <a:lnTo>
                  <a:pt x="50" y="90"/>
                </a:lnTo>
                <a:lnTo>
                  <a:pt x="56" y="88"/>
                </a:lnTo>
                <a:lnTo>
                  <a:pt x="62" y="86"/>
                </a:lnTo>
                <a:lnTo>
                  <a:pt x="66" y="82"/>
                </a:lnTo>
                <a:lnTo>
                  <a:pt x="68" y="76"/>
                </a:lnTo>
                <a:lnTo>
                  <a:pt x="68" y="72"/>
                </a:lnTo>
                <a:lnTo>
                  <a:pt x="68" y="66"/>
                </a:lnTo>
                <a:lnTo>
                  <a:pt x="66" y="60"/>
                </a:lnTo>
                <a:lnTo>
                  <a:pt x="62" y="56"/>
                </a:lnTo>
                <a:lnTo>
                  <a:pt x="56" y="52"/>
                </a:lnTo>
                <a:lnTo>
                  <a:pt x="48" y="50"/>
                </a:lnTo>
                <a:lnTo>
                  <a:pt x="38" y="50"/>
                </a:lnTo>
                <a:lnTo>
                  <a:pt x="34" y="50"/>
                </a:lnTo>
                <a:lnTo>
                  <a:pt x="32" y="50"/>
                </a:lnTo>
                <a:lnTo>
                  <a:pt x="28" y="50"/>
                </a:lnTo>
                <a:lnTo>
                  <a:pt x="26" y="50"/>
                </a:lnTo>
                <a:lnTo>
                  <a:pt x="26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6" name="Freeform 26">
            <a:extLst>
              <a:ext uri="{FF2B5EF4-FFF2-40B4-BE49-F238E27FC236}">
                <a16:creationId xmlns:a16="http://schemas.microsoft.com/office/drawing/2014/main" id="{F250EB54-D14D-A94B-81BC-606595C89B9E}"/>
              </a:ext>
            </a:extLst>
          </p:cNvPr>
          <p:cNvSpPr>
            <a:spLocks noEditPoints="1"/>
          </p:cNvSpPr>
          <p:nvPr/>
        </p:nvSpPr>
        <p:spPr bwMode="auto">
          <a:xfrm>
            <a:off x="7064375" y="3956050"/>
            <a:ext cx="136525" cy="152400"/>
          </a:xfrm>
          <a:custGeom>
            <a:avLst/>
            <a:gdLst>
              <a:gd name="T0" fmla="*/ 2147483647 w 86"/>
              <a:gd name="T1" fmla="*/ 2147483647 h 96"/>
              <a:gd name="T2" fmla="*/ 2147483647 w 86"/>
              <a:gd name="T3" fmla="*/ 2147483647 h 96"/>
              <a:gd name="T4" fmla="*/ 2147483647 w 86"/>
              <a:gd name="T5" fmla="*/ 2147483647 h 96"/>
              <a:gd name="T6" fmla="*/ 2147483647 w 86"/>
              <a:gd name="T7" fmla="*/ 2147483647 h 96"/>
              <a:gd name="T8" fmla="*/ 2147483647 w 86"/>
              <a:gd name="T9" fmla="*/ 2147483647 h 96"/>
              <a:gd name="T10" fmla="*/ 2147483647 w 86"/>
              <a:gd name="T11" fmla="*/ 2147483647 h 96"/>
              <a:gd name="T12" fmla="*/ 0 w 86"/>
              <a:gd name="T13" fmla="*/ 2147483647 h 96"/>
              <a:gd name="T14" fmla="*/ 2147483647 w 86"/>
              <a:gd name="T15" fmla="*/ 2147483647 h 96"/>
              <a:gd name="T16" fmla="*/ 2147483647 w 86"/>
              <a:gd name="T17" fmla="*/ 2147483647 h 96"/>
              <a:gd name="T18" fmla="*/ 2147483647 w 86"/>
              <a:gd name="T19" fmla="*/ 2147483647 h 96"/>
              <a:gd name="T20" fmla="*/ 2147483647 w 86"/>
              <a:gd name="T21" fmla="*/ 2147483647 h 96"/>
              <a:gd name="T22" fmla="*/ 2147483647 w 86"/>
              <a:gd name="T23" fmla="*/ 2147483647 h 96"/>
              <a:gd name="T24" fmla="*/ 2147483647 w 86"/>
              <a:gd name="T25" fmla="*/ 2147483647 h 96"/>
              <a:gd name="T26" fmla="*/ 0 w 86"/>
              <a:gd name="T27" fmla="*/ 0 h 96"/>
              <a:gd name="T28" fmla="*/ 2147483647 w 86"/>
              <a:gd name="T29" fmla="*/ 0 h 96"/>
              <a:gd name="T30" fmla="*/ 2147483647 w 86"/>
              <a:gd name="T31" fmla="*/ 2147483647 h 96"/>
              <a:gd name="T32" fmla="*/ 2147483647 w 86"/>
              <a:gd name="T33" fmla="*/ 2147483647 h 96"/>
              <a:gd name="T34" fmla="*/ 2147483647 w 86"/>
              <a:gd name="T35" fmla="*/ 2147483647 h 96"/>
              <a:gd name="T36" fmla="*/ 2147483647 w 86"/>
              <a:gd name="T37" fmla="*/ 2147483647 h 96"/>
              <a:gd name="T38" fmla="*/ 2147483647 w 86"/>
              <a:gd name="T39" fmla="*/ 2147483647 h 96"/>
              <a:gd name="T40" fmla="*/ 2147483647 w 86"/>
              <a:gd name="T41" fmla="*/ 2147483647 h 96"/>
              <a:gd name="T42" fmla="*/ 2147483647 w 86"/>
              <a:gd name="T43" fmla="*/ 2147483647 h 96"/>
              <a:gd name="T44" fmla="*/ 2147483647 w 86"/>
              <a:gd name="T45" fmla="*/ 2147483647 h 96"/>
              <a:gd name="T46" fmla="*/ 2147483647 w 86"/>
              <a:gd name="T47" fmla="*/ 2147483647 h 96"/>
              <a:gd name="T48" fmla="*/ 2147483647 w 86"/>
              <a:gd name="T49" fmla="*/ 2147483647 h 96"/>
              <a:gd name="T50" fmla="*/ 2147483647 w 86"/>
              <a:gd name="T51" fmla="*/ 2147483647 h 96"/>
              <a:gd name="T52" fmla="*/ 2147483647 w 86"/>
              <a:gd name="T53" fmla="*/ 2147483647 h 96"/>
              <a:gd name="T54" fmla="*/ 2147483647 w 86"/>
              <a:gd name="T55" fmla="*/ 2147483647 h 96"/>
              <a:gd name="T56" fmla="*/ 2147483647 w 86"/>
              <a:gd name="T57" fmla="*/ 2147483647 h 96"/>
              <a:gd name="T58" fmla="*/ 2147483647 w 86"/>
              <a:gd name="T59" fmla="*/ 2147483647 h 96"/>
              <a:gd name="T60" fmla="*/ 2147483647 w 86"/>
              <a:gd name="T61" fmla="*/ 2147483647 h 96"/>
              <a:gd name="T62" fmla="*/ 2147483647 w 86"/>
              <a:gd name="T63" fmla="*/ 2147483647 h 96"/>
              <a:gd name="T64" fmla="*/ 2147483647 w 86"/>
              <a:gd name="T65" fmla="*/ 2147483647 h 96"/>
              <a:gd name="T66" fmla="*/ 2147483647 w 86"/>
              <a:gd name="T67" fmla="*/ 2147483647 h 96"/>
              <a:gd name="T68" fmla="*/ 2147483647 w 86"/>
              <a:gd name="T69" fmla="*/ 2147483647 h 96"/>
              <a:gd name="T70" fmla="*/ 2147483647 w 86"/>
              <a:gd name="T71" fmla="*/ 2147483647 h 96"/>
              <a:gd name="T72" fmla="*/ 2147483647 w 86"/>
              <a:gd name="T73" fmla="*/ 2147483647 h 96"/>
              <a:gd name="T74" fmla="*/ 2147483647 w 86"/>
              <a:gd name="T75" fmla="*/ 2147483647 h 96"/>
              <a:gd name="T76" fmla="*/ 2147483647 w 86"/>
              <a:gd name="T77" fmla="*/ 2147483647 h 96"/>
              <a:gd name="T78" fmla="*/ 2147483647 w 86"/>
              <a:gd name="T79" fmla="*/ 2147483647 h 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"/>
              <a:gd name="T121" fmla="*/ 0 h 96"/>
              <a:gd name="T122" fmla="*/ 86 w 86"/>
              <a:gd name="T123" fmla="*/ 96 h 9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" h="96">
                <a:moveTo>
                  <a:pt x="64" y="48"/>
                </a:moveTo>
                <a:lnTo>
                  <a:pt x="72" y="50"/>
                </a:lnTo>
                <a:lnTo>
                  <a:pt x="78" y="54"/>
                </a:lnTo>
                <a:lnTo>
                  <a:pt x="82" y="58"/>
                </a:lnTo>
                <a:lnTo>
                  <a:pt x="84" y="64"/>
                </a:lnTo>
                <a:lnTo>
                  <a:pt x="86" y="70"/>
                </a:lnTo>
                <a:lnTo>
                  <a:pt x="84" y="76"/>
                </a:lnTo>
                <a:lnTo>
                  <a:pt x="80" y="84"/>
                </a:lnTo>
                <a:lnTo>
                  <a:pt x="76" y="90"/>
                </a:lnTo>
                <a:lnTo>
                  <a:pt x="68" y="94"/>
                </a:lnTo>
                <a:lnTo>
                  <a:pt x="62" y="94"/>
                </a:lnTo>
                <a:lnTo>
                  <a:pt x="54" y="96"/>
                </a:lnTo>
                <a:lnTo>
                  <a:pt x="44" y="96"/>
                </a:lnTo>
                <a:lnTo>
                  <a:pt x="0" y="96"/>
                </a:lnTo>
                <a:lnTo>
                  <a:pt x="0" y="94"/>
                </a:lnTo>
                <a:lnTo>
                  <a:pt x="4" y="94"/>
                </a:lnTo>
                <a:lnTo>
                  <a:pt x="8" y="94"/>
                </a:lnTo>
                <a:lnTo>
                  <a:pt x="12" y="90"/>
                </a:lnTo>
                <a:lnTo>
                  <a:pt x="12" y="86"/>
                </a:lnTo>
                <a:lnTo>
                  <a:pt x="14" y="80"/>
                </a:lnTo>
                <a:lnTo>
                  <a:pt x="14" y="16"/>
                </a:lnTo>
                <a:lnTo>
                  <a:pt x="12" y="12"/>
                </a:lnTo>
                <a:lnTo>
                  <a:pt x="12" y="8"/>
                </a:lnTo>
                <a:lnTo>
                  <a:pt x="12" y="4"/>
                </a:lnTo>
                <a:lnTo>
                  <a:pt x="8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40" y="0"/>
                </a:lnTo>
                <a:lnTo>
                  <a:pt x="50" y="0"/>
                </a:lnTo>
                <a:lnTo>
                  <a:pt x="58" y="2"/>
                </a:lnTo>
                <a:lnTo>
                  <a:pt x="66" y="4"/>
                </a:lnTo>
                <a:lnTo>
                  <a:pt x="70" y="6"/>
                </a:lnTo>
                <a:lnTo>
                  <a:pt x="74" y="10"/>
                </a:lnTo>
                <a:lnTo>
                  <a:pt x="80" y="18"/>
                </a:lnTo>
                <a:lnTo>
                  <a:pt x="80" y="26"/>
                </a:lnTo>
                <a:lnTo>
                  <a:pt x="80" y="32"/>
                </a:lnTo>
                <a:lnTo>
                  <a:pt x="76" y="40"/>
                </a:lnTo>
                <a:lnTo>
                  <a:pt x="70" y="44"/>
                </a:lnTo>
                <a:lnTo>
                  <a:pt x="64" y="48"/>
                </a:lnTo>
                <a:close/>
                <a:moveTo>
                  <a:pt x="26" y="44"/>
                </a:moveTo>
                <a:lnTo>
                  <a:pt x="30" y="44"/>
                </a:lnTo>
                <a:lnTo>
                  <a:pt x="32" y="44"/>
                </a:lnTo>
                <a:lnTo>
                  <a:pt x="36" y="44"/>
                </a:lnTo>
                <a:lnTo>
                  <a:pt x="40" y="44"/>
                </a:lnTo>
                <a:lnTo>
                  <a:pt x="48" y="44"/>
                </a:lnTo>
                <a:lnTo>
                  <a:pt x="56" y="42"/>
                </a:lnTo>
                <a:lnTo>
                  <a:pt x="60" y="40"/>
                </a:lnTo>
                <a:lnTo>
                  <a:pt x="62" y="36"/>
                </a:lnTo>
                <a:lnTo>
                  <a:pt x="64" y="30"/>
                </a:lnTo>
                <a:lnTo>
                  <a:pt x="64" y="26"/>
                </a:lnTo>
                <a:lnTo>
                  <a:pt x="64" y="20"/>
                </a:lnTo>
                <a:lnTo>
                  <a:pt x="62" y="14"/>
                </a:lnTo>
                <a:lnTo>
                  <a:pt x="58" y="10"/>
                </a:lnTo>
                <a:lnTo>
                  <a:pt x="52" y="8"/>
                </a:lnTo>
                <a:lnTo>
                  <a:pt x="46" y="6"/>
                </a:lnTo>
                <a:lnTo>
                  <a:pt x="38" y="4"/>
                </a:lnTo>
                <a:lnTo>
                  <a:pt x="32" y="4"/>
                </a:lnTo>
                <a:lnTo>
                  <a:pt x="26" y="6"/>
                </a:lnTo>
                <a:lnTo>
                  <a:pt x="26" y="44"/>
                </a:lnTo>
                <a:close/>
                <a:moveTo>
                  <a:pt x="26" y="90"/>
                </a:moveTo>
                <a:lnTo>
                  <a:pt x="34" y="92"/>
                </a:lnTo>
                <a:lnTo>
                  <a:pt x="42" y="92"/>
                </a:lnTo>
                <a:lnTo>
                  <a:pt x="50" y="90"/>
                </a:lnTo>
                <a:lnTo>
                  <a:pt x="56" y="88"/>
                </a:lnTo>
                <a:lnTo>
                  <a:pt x="62" y="86"/>
                </a:lnTo>
                <a:lnTo>
                  <a:pt x="66" y="82"/>
                </a:lnTo>
                <a:lnTo>
                  <a:pt x="68" y="76"/>
                </a:lnTo>
                <a:lnTo>
                  <a:pt x="68" y="72"/>
                </a:lnTo>
                <a:lnTo>
                  <a:pt x="68" y="66"/>
                </a:lnTo>
                <a:lnTo>
                  <a:pt x="66" y="60"/>
                </a:lnTo>
                <a:lnTo>
                  <a:pt x="62" y="56"/>
                </a:lnTo>
                <a:lnTo>
                  <a:pt x="56" y="52"/>
                </a:lnTo>
                <a:lnTo>
                  <a:pt x="48" y="50"/>
                </a:lnTo>
                <a:lnTo>
                  <a:pt x="38" y="50"/>
                </a:lnTo>
                <a:lnTo>
                  <a:pt x="34" y="50"/>
                </a:lnTo>
                <a:lnTo>
                  <a:pt x="32" y="50"/>
                </a:lnTo>
                <a:lnTo>
                  <a:pt x="28" y="50"/>
                </a:lnTo>
                <a:lnTo>
                  <a:pt x="26" y="50"/>
                </a:lnTo>
                <a:lnTo>
                  <a:pt x="26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7" name="Freeform 27">
            <a:extLst>
              <a:ext uri="{FF2B5EF4-FFF2-40B4-BE49-F238E27FC236}">
                <a16:creationId xmlns:a16="http://schemas.microsoft.com/office/drawing/2014/main" id="{2E625135-617D-2D4B-9FE9-0097544D9FA6}"/>
              </a:ext>
            </a:extLst>
          </p:cNvPr>
          <p:cNvSpPr>
            <a:spLocks noEditPoints="1"/>
          </p:cNvSpPr>
          <p:nvPr/>
        </p:nvSpPr>
        <p:spPr bwMode="auto">
          <a:xfrm>
            <a:off x="7061200" y="3038475"/>
            <a:ext cx="161925" cy="155575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2147483647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0 w 102"/>
              <a:gd name="T21" fmla="*/ 2147483647 h 98"/>
              <a:gd name="T22" fmla="*/ 0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0 h 98"/>
              <a:gd name="T36" fmla="*/ 2147483647 w 102"/>
              <a:gd name="T37" fmla="*/ 0 h 98"/>
              <a:gd name="T38" fmla="*/ 2147483647 w 102"/>
              <a:gd name="T39" fmla="*/ 2147483647 h 98"/>
              <a:gd name="T40" fmla="*/ 2147483647 w 102"/>
              <a:gd name="T41" fmla="*/ 2147483647 h 98"/>
              <a:gd name="T42" fmla="*/ 2147483647 w 102"/>
              <a:gd name="T43" fmla="*/ 2147483647 h 98"/>
              <a:gd name="T44" fmla="*/ 2147483647 w 102"/>
              <a:gd name="T45" fmla="*/ 2147483647 h 98"/>
              <a:gd name="T46" fmla="*/ 2147483647 w 102"/>
              <a:gd name="T47" fmla="*/ 2147483647 h 98"/>
              <a:gd name="T48" fmla="*/ 2147483647 w 102"/>
              <a:gd name="T49" fmla="*/ 2147483647 h 98"/>
              <a:gd name="T50" fmla="*/ 2147483647 w 102"/>
              <a:gd name="T51" fmla="*/ 2147483647 h 98"/>
              <a:gd name="T52" fmla="*/ 2147483647 w 102"/>
              <a:gd name="T53" fmla="*/ 2147483647 h 98"/>
              <a:gd name="T54" fmla="*/ 2147483647 w 102"/>
              <a:gd name="T55" fmla="*/ 2147483647 h 98"/>
              <a:gd name="T56" fmla="*/ 2147483647 w 102"/>
              <a:gd name="T57" fmla="*/ 2147483647 h 98"/>
              <a:gd name="T58" fmla="*/ 2147483647 w 102"/>
              <a:gd name="T59" fmla="*/ 2147483647 h 98"/>
              <a:gd name="T60" fmla="*/ 2147483647 w 102"/>
              <a:gd name="T61" fmla="*/ 2147483647 h 98"/>
              <a:gd name="T62" fmla="*/ 2147483647 w 102"/>
              <a:gd name="T63" fmla="*/ 2147483647 h 98"/>
              <a:gd name="T64" fmla="*/ 2147483647 w 102"/>
              <a:gd name="T65" fmla="*/ 2147483647 h 98"/>
              <a:gd name="T66" fmla="*/ 2147483647 w 102"/>
              <a:gd name="T67" fmla="*/ 2147483647 h 98"/>
              <a:gd name="T68" fmla="*/ 2147483647 w 102"/>
              <a:gd name="T69" fmla="*/ 2147483647 h 98"/>
              <a:gd name="T70" fmla="*/ 2147483647 w 102"/>
              <a:gd name="T71" fmla="*/ 2147483647 h 98"/>
              <a:gd name="T72" fmla="*/ 2147483647 w 102"/>
              <a:gd name="T73" fmla="*/ 2147483647 h 98"/>
              <a:gd name="T74" fmla="*/ 2147483647 w 102"/>
              <a:gd name="T75" fmla="*/ 2147483647 h 9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2"/>
              <a:gd name="T115" fmla="*/ 0 h 98"/>
              <a:gd name="T116" fmla="*/ 102 w 102"/>
              <a:gd name="T117" fmla="*/ 98 h 9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2" h="98">
                <a:moveTo>
                  <a:pt x="66" y="66"/>
                </a:moveTo>
                <a:lnTo>
                  <a:pt x="28" y="66"/>
                </a:lnTo>
                <a:lnTo>
                  <a:pt x="22" y="82"/>
                </a:lnTo>
                <a:lnTo>
                  <a:pt x="20" y="86"/>
                </a:lnTo>
                <a:lnTo>
                  <a:pt x="18" y="90"/>
                </a:lnTo>
                <a:lnTo>
                  <a:pt x="20" y="92"/>
                </a:lnTo>
                <a:lnTo>
                  <a:pt x="20" y="94"/>
                </a:lnTo>
                <a:lnTo>
                  <a:pt x="24" y="96"/>
                </a:lnTo>
                <a:lnTo>
                  <a:pt x="30" y="96"/>
                </a:lnTo>
                <a:lnTo>
                  <a:pt x="30" y="98"/>
                </a:lnTo>
                <a:lnTo>
                  <a:pt x="0" y="98"/>
                </a:lnTo>
                <a:lnTo>
                  <a:pt x="0" y="96"/>
                </a:lnTo>
                <a:lnTo>
                  <a:pt x="4" y="96"/>
                </a:lnTo>
                <a:lnTo>
                  <a:pt x="8" y="94"/>
                </a:lnTo>
                <a:lnTo>
                  <a:pt x="10" y="90"/>
                </a:lnTo>
                <a:lnTo>
                  <a:pt x="12" y="86"/>
                </a:lnTo>
                <a:lnTo>
                  <a:pt x="16" y="78"/>
                </a:lnTo>
                <a:lnTo>
                  <a:pt x="50" y="0"/>
                </a:lnTo>
                <a:lnTo>
                  <a:pt x="52" y="0"/>
                </a:lnTo>
                <a:lnTo>
                  <a:pt x="86" y="80"/>
                </a:lnTo>
                <a:lnTo>
                  <a:pt x="90" y="88"/>
                </a:lnTo>
                <a:lnTo>
                  <a:pt x="92" y="94"/>
                </a:lnTo>
                <a:lnTo>
                  <a:pt x="96" y="96"/>
                </a:lnTo>
                <a:lnTo>
                  <a:pt x="102" y="96"/>
                </a:lnTo>
                <a:lnTo>
                  <a:pt x="102" y="98"/>
                </a:lnTo>
                <a:lnTo>
                  <a:pt x="64" y="98"/>
                </a:lnTo>
                <a:lnTo>
                  <a:pt x="64" y="96"/>
                </a:lnTo>
                <a:lnTo>
                  <a:pt x="68" y="96"/>
                </a:lnTo>
                <a:lnTo>
                  <a:pt x="72" y="94"/>
                </a:lnTo>
                <a:lnTo>
                  <a:pt x="74" y="92"/>
                </a:lnTo>
                <a:lnTo>
                  <a:pt x="74" y="90"/>
                </a:lnTo>
                <a:lnTo>
                  <a:pt x="72" y="86"/>
                </a:lnTo>
                <a:lnTo>
                  <a:pt x="70" y="80"/>
                </a:lnTo>
                <a:lnTo>
                  <a:pt x="66" y="66"/>
                </a:lnTo>
                <a:close/>
                <a:moveTo>
                  <a:pt x="64" y="62"/>
                </a:moveTo>
                <a:lnTo>
                  <a:pt x="48" y="24"/>
                </a:lnTo>
                <a:lnTo>
                  <a:pt x="30" y="62"/>
                </a:lnTo>
                <a:lnTo>
                  <a:pt x="64" y="6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8" name="Freeform 28">
            <a:extLst>
              <a:ext uri="{FF2B5EF4-FFF2-40B4-BE49-F238E27FC236}">
                <a16:creationId xmlns:a16="http://schemas.microsoft.com/office/drawing/2014/main" id="{C8F4314B-B86D-C845-8B64-E4C9095A07E6}"/>
              </a:ext>
            </a:extLst>
          </p:cNvPr>
          <p:cNvSpPr>
            <a:spLocks noEditPoints="1"/>
          </p:cNvSpPr>
          <p:nvPr/>
        </p:nvSpPr>
        <p:spPr bwMode="auto">
          <a:xfrm>
            <a:off x="4038600" y="2101850"/>
            <a:ext cx="38100" cy="120650"/>
          </a:xfrm>
          <a:custGeom>
            <a:avLst/>
            <a:gdLst>
              <a:gd name="T0" fmla="*/ 2147483647 w 24"/>
              <a:gd name="T1" fmla="*/ 0 h 76"/>
              <a:gd name="T2" fmla="*/ 2147483647 w 24"/>
              <a:gd name="T3" fmla="*/ 2147483647 h 76"/>
              <a:gd name="T4" fmla="*/ 2147483647 w 24"/>
              <a:gd name="T5" fmla="*/ 2147483647 h 76"/>
              <a:gd name="T6" fmla="*/ 2147483647 w 24"/>
              <a:gd name="T7" fmla="*/ 2147483647 h 76"/>
              <a:gd name="T8" fmla="*/ 2147483647 w 24"/>
              <a:gd name="T9" fmla="*/ 2147483647 h 76"/>
              <a:gd name="T10" fmla="*/ 2147483647 w 24"/>
              <a:gd name="T11" fmla="*/ 2147483647 h 76"/>
              <a:gd name="T12" fmla="*/ 2147483647 w 24"/>
              <a:gd name="T13" fmla="*/ 2147483647 h 76"/>
              <a:gd name="T14" fmla="*/ 2147483647 w 24"/>
              <a:gd name="T15" fmla="*/ 2147483647 h 76"/>
              <a:gd name="T16" fmla="*/ 2147483647 w 24"/>
              <a:gd name="T17" fmla="*/ 2147483647 h 76"/>
              <a:gd name="T18" fmla="*/ 2147483647 w 24"/>
              <a:gd name="T19" fmla="*/ 2147483647 h 76"/>
              <a:gd name="T20" fmla="*/ 2147483647 w 24"/>
              <a:gd name="T21" fmla="*/ 2147483647 h 76"/>
              <a:gd name="T22" fmla="*/ 2147483647 w 24"/>
              <a:gd name="T23" fmla="*/ 2147483647 h 76"/>
              <a:gd name="T24" fmla="*/ 2147483647 w 24"/>
              <a:gd name="T25" fmla="*/ 2147483647 h 76"/>
              <a:gd name="T26" fmla="*/ 2147483647 w 24"/>
              <a:gd name="T27" fmla="*/ 2147483647 h 76"/>
              <a:gd name="T28" fmla="*/ 2147483647 w 24"/>
              <a:gd name="T29" fmla="*/ 2147483647 h 76"/>
              <a:gd name="T30" fmla="*/ 2147483647 w 24"/>
              <a:gd name="T31" fmla="*/ 2147483647 h 76"/>
              <a:gd name="T32" fmla="*/ 2147483647 w 24"/>
              <a:gd name="T33" fmla="*/ 0 h 76"/>
              <a:gd name="T34" fmla="*/ 2147483647 w 24"/>
              <a:gd name="T35" fmla="*/ 2147483647 h 76"/>
              <a:gd name="T36" fmla="*/ 2147483647 w 24"/>
              <a:gd name="T37" fmla="*/ 2147483647 h 76"/>
              <a:gd name="T38" fmla="*/ 2147483647 w 24"/>
              <a:gd name="T39" fmla="*/ 2147483647 h 76"/>
              <a:gd name="T40" fmla="*/ 2147483647 w 24"/>
              <a:gd name="T41" fmla="*/ 2147483647 h 76"/>
              <a:gd name="T42" fmla="*/ 2147483647 w 24"/>
              <a:gd name="T43" fmla="*/ 2147483647 h 76"/>
              <a:gd name="T44" fmla="*/ 2147483647 w 24"/>
              <a:gd name="T45" fmla="*/ 2147483647 h 76"/>
              <a:gd name="T46" fmla="*/ 2147483647 w 24"/>
              <a:gd name="T47" fmla="*/ 2147483647 h 76"/>
              <a:gd name="T48" fmla="*/ 2147483647 w 24"/>
              <a:gd name="T49" fmla="*/ 2147483647 h 76"/>
              <a:gd name="T50" fmla="*/ 2147483647 w 24"/>
              <a:gd name="T51" fmla="*/ 2147483647 h 76"/>
              <a:gd name="T52" fmla="*/ 0 w 24"/>
              <a:gd name="T53" fmla="*/ 2147483647 h 76"/>
              <a:gd name="T54" fmla="*/ 0 w 24"/>
              <a:gd name="T55" fmla="*/ 2147483647 h 76"/>
              <a:gd name="T56" fmla="*/ 2147483647 w 24"/>
              <a:gd name="T57" fmla="*/ 2147483647 h 76"/>
              <a:gd name="T58" fmla="*/ 2147483647 w 24"/>
              <a:gd name="T59" fmla="*/ 2147483647 h 76"/>
              <a:gd name="T60" fmla="*/ 2147483647 w 24"/>
              <a:gd name="T61" fmla="*/ 2147483647 h 76"/>
              <a:gd name="T62" fmla="*/ 2147483647 w 24"/>
              <a:gd name="T63" fmla="*/ 2147483647 h 76"/>
              <a:gd name="T64" fmla="*/ 2147483647 w 24"/>
              <a:gd name="T65" fmla="*/ 2147483647 h 76"/>
              <a:gd name="T66" fmla="*/ 2147483647 w 24"/>
              <a:gd name="T67" fmla="*/ 2147483647 h 76"/>
              <a:gd name="T68" fmla="*/ 2147483647 w 24"/>
              <a:gd name="T69" fmla="*/ 2147483647 h 76"/>
              <a:gd name="T70" fmla="*/ 2147483647 w 24"/>
              <a:gd name="T71" fmla="*/ 2147483647 h 76"/>
              <a:gd name="T72" fmla="*/ 2147483647 w 24"/>
              <a:gd name="T73" fmla="*/ 2147483647 h 76"/>
              <a:gd name="T74" fmla="*/ 2147483647 w 24"/>
              <a:gd name="T75" fmla="*/ 2147483647 h 76"/>
              <a:gd name="T76" fmla="*/ 2147483647 w 24"/>
              <a:gd name="T77" fmla="*/ 2147483647 h 76"/>
              <a:gd name="T78" fmla="*/ 2147483647 w 24"/>
              <a:gd name="T79" fmla="*/ 2147483647 h 76"/>
              <a:gd name="T80" fmla="*/ 2147483647 w 24"/>
              <a:gd name="T81" fmla="*/ 2147483647 h 76"/>
              <a:gd name="T82" fmla="*/ 2147483647 w 24"/>
              <a:gd name="T83" fmla="*/ 2147483647 h 76"/>
              <a:gd name="T84" fmla="*/ 2147483647 w 24"/>
              <a:gd name="T85" fmla="*/ 2147483647 h 76"/>
              <a:gd name="T86" fmla="*/ 0 w 24"/>
              <a:gd name="T87" fmla="*/ 2147483647 h 76"/>
              <a:gd name="T88" fmla="*/ 2147483647 w 24"/>
              <a:gd name="T89" fmla="*/ 2147483647 h 76"/>
              <a:gd name="T90" fmla="*/ 2147483647 w 24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6"/>
              <a:gd name="T140" fmla="*/ 24 w 24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6">
                <a:moveTo>
                  <a:pt x="12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2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6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2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40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4" y="32"/>
                </a:lnTo>
                <a:lnTo>
                  <a:pt x="2" y="32"/>
                </a:lnTo>
                <a:lnTo>
                  <a:pt x="2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9" name="Freeform 29">
            <a:extLst>
              <a:ext uri="{FF2B5EF4-FFF2-40B4-BE49-F238E27FC236}">
                <a16:creationId xmlns:a16="http://schemas.microsoft.com/office/drawing/2014/main" id="{58FC4AB6-DE9B-B347-BADF-70AAB9A2FDBB}"/>
              </a:ext>
            </a:extLst>
          </p:cNvPr>
          <p:cNvSpPr>
            <a:spLocks/>
          </p:cNvSpPr>
          <p:nvPr/>
        </p:nvSpPr>
        <p:spPr bwMode="auto">
          <a:xfrm>
            <a:off x="4083050" y="2143125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0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0"/>
                </a:moveTo>
                <a:lnTo>
                  <a:pt x="20" y="6"/>
                </a:lnTo>
                <a:lnTo>
                  <a:pt x="26" y="2"/>
                </a:lnTo>
                <a:lnTo>
                  <a:pt x="32" y="0"/>
                </a:lnTo>
                <a:lnTo>
                  <a:pt x="36" y="0"/>
                </a:lnTo>
                <a:lnTo>
                  <a:pt x="38" y="2"/>
                </a:lnTo>
                <a:lnTo>
                  <a:pt x="42" y="6"/>
                </a:lnTo>
                <a:lnTo>
                  <a:pt x="44" y="8"/>
                </a:lnTo>
                <a:lnTo>
                  <a:pt x="44" y="12"/>
                </a:lnTo>
                <a:lnTo>
                  <a:pt x="44" y="18"/>
                </a:lnTo>
                <a:lnTo>
                  <a:pt x="44" y="38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2" y="48"/>
                </a:lnTo>
                <a:lnTo>
                  <a:pt x="52" y="50"/>
                </a:lnTo>
                <a:lnTo>
                  <a:pt x="28" y="50"/>
                </a:lnTo>
                <a:lnTo>
                  <a:pt x="28" y="48"/>
                </a:lnTo>
                <a:lnTo>
                  <a:pt x="30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8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48"/>
                </a:lnTo>
                <a:lnTo>
                  <a:pt x="22" y="48"/>
                </a:lnTo>
                <a:lnTo>
                  <a:pt x="22" y="50"/>
                </a:lnTo>
                <a:lnTo>
                  <a:pt x="0" y="50"/>
                </a:lnTo>
                <a:lnTo>
                  <a:pt x="0" y="48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0" name="Freeform 30">
            <a:extLst>
              <a:ext uri="{FF2B5EF4-FFF2-40B4-BE49-F238E27FC236}">
                <a16:creationId xmlns:a16="http://schemas.microsoft.com/office/drawing/2014/main" id="{C157EA17-F7D9-9F4A-BB2F-6FCC187F6E36}"/>
              </a:ext>
            </a:extLst>
          </p:cNvPr>
          <p:cNvSpPr>
            <a:spLocks noEditPoints="1"/>
          </p:cNvSpPr>
          <p:nvPr/>
        </p:nvSpPr>
        <p:spPr bwMode="auto">
          <a:xfrm>
            <a:off x="4165600" y="2143125"/>
            <a:ext cx="82550" cy="117475"/>
          </a:xfrm>
          <a:custGeom>
            <a:avLst/>
            <a:gdLst>
              <a:gd name="T0" fmla="*/ 2147483647 w 52"/>
              <a:gd name="T1" fmla="*/ 0 h 74"/>
              <a:gd name="T2" fmla="*/ 2147483647 w 52"/>
              <a:gd name="T3" fmla="*/ 2147483647 h 74"/>
              <a:gd name="T4" fmla="*/ 2147483647 w 52"/>
              <a:gd name="T5" fmla="*/ 2147483647 h 74"/>
              <a:gd name="T6" fmla="*/ 2147483647 w 52"/>
              <a:gd name="T7" fmla="*/ 0 h 74"/>
              <a:gd name="T8" fmla="*/ 2147483647 w 52"/>
              <a:gd name="T9" fmla="*/ 2147483647 h 74"/>
              <a:gd name="T10" fmla="*/ 2147483647 w 52"/>
              <a:gd name="T11" fmla="*/ 2147483647 h 74"/>
              <a:gd name="T12" fmla="*/ 2147483647 w 52"/>
              <a:gd name="T13" fmla="*/ 2147483647 h 74"/>
              <a:gd name="T14" fmla="*/ 2147483647 w 52"/>
              <a:gd name="T15" fmla="*/ 2147483647 h 74"/>
              <a:gd name="T16" fmla="*/ 2147483647 w 52"/>
              <a:gd name="T17" fmla="*/ 2147483647 h 74"/>
              <a:gd name="T18" fmla="*/ 2147483647 w 52"/>
              <a:gd name="T19" fmla="*/ 2147483647 h 74"/>
              <a:gd name="T20" fmla="*/ 2147483647 w 52"/>
              <a:gd name="T21" fmla="*/ 2147483647 h 74"/>
              <a:gd name="T22" fmla="*/ 2147483647 w 52"/>
              <a:gd name="T23" fmla="*/ 2147483647 h 74"/>
              <a:gd name="T24" fmla="*/ 2147483647 w 52"/>
              <a:gd name="T25" fmla="*/ 2147483647 h 74"/>
              <a:gd name="T26" fmla="*/ 2147483647 w 52"/>
              <a:gd name="T27" fmla="*/ 2147483647 h 74"/>
              <a:gd name="T28" fmla="*/ 2147483647 w 52"/>
              <a:gd name="T29" fmla="*/ 2147483647 h 74"/>
              <a:gd name="T30" fmla="*/ 2147483647 w 52"/>
              <a:gd name="T31" fmla="*/ 2147483647 h 74"/>
              <a:gd name="T32" fmla="*/ 0 w 52"/>
              <a:gd name="T33" fmla="*/ 2147483647 h 74"/>
              <a:gd name="T34" fmla="*/ 2147483647 w 52"/>
              <a:gd name="T35" fmla="*/ 2147483647 h 74"/>
              <a:gd name="T36" fmla="*/ 2147483647 w 52"/>
              <a:gd name="T37" fmla="*/ 2147483647 h 74"/>
              <a:gd name="T38" fmla="*/ 2147483647 w 52"/>
              <a:gd name="T39" fmla="*/ 2147483647 h 74"/>
              <a:gd name="T40" fmla="*/ 2147483647 w 52"/>
              <a:gd name="T41" fmla="*/ 2147483647 h 74"/>
              <a:gd name="T42" fmla="*/ 2147483647 w 52"/>
              <a:gd name="T43" fmla="*/ 2147483647 h 74"/>
              <a:gd name="T44" fmla="*/ 2147483647 w 52"/>
              <a:gd name="T45" fmla="*/ 2147483647 h 74"/>
              <a:gd name="T46" fmla="*/ 2147483647 w 52"/>
              <a:gd name="T47" fmla="*/ 2147483647 h 74"/>
              <a:gd name="T48" fmla="*/ 2147483647 w 52"/>
              <a:gd name="T49" fmla="*/ 2147483647 h 74"/>
              <a:gd name="T50" fmla="*/ 2147483647 w 52"/>
              <a:gd name="T51" fmla="*/ 2147483647 h 74"/>
              <a:gd name="T52" fmla="*/ 2147483647 w 52"/>
              <a:gd name="T53" fmla="*/ 2147483647 h 74"/>
              <a:gd name="T54" fmla="*/ 2147483647 w 52"/>
              <a:gd name="T55" fmla="*/ 2147483647 h 74"/>
              <a:gd name="T56" fmla="*/ 2147483647 w 52"/>
              <a:gd name="T57" fmla="*/ 2147483647 h 74"/>
              <a:gd name="T58" fmla="*/ 2147483647 w 52"/>
              <a:gd name="T59" fmla="*/ 2147483647 h 74"/>
              <a:gd name="T60" fmla="*/ 2147483647 w 52"/>
              <a:gd name="T61" fmla="*/ 2147483647 h 74"/>
              <a:gd name="T62" fmla="*/ 2147483647 w 52"/>
              <a:gd name="T63" fmla="*/ 2147483647 h 74"/>
              <a:gd name="T64" fmla="*/ 2147483647 w 52"/>
              <a:gd name="T65" fmla="*/ 2147483647 h 74"/>
              <a:gd name="T66" fmla="*/ 2147483647 w 52"/>
              <a:gd name="T67" fmla="*/ 2147483647 h 74"/>
              <a:gd name="T68" fmla="*/ 2147483647 w 52"/>
              <a:gd name="T69" fmla="*/ 2147483647 h 74"/>
              <a:gd name="T70" fmla="*/ 2147483647 w 52"/>
              <a:gd name="T71" fmla="*/ 2147483647 h 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"/>
              <a:gd name="T109" fmla="*/ 0 h 74"/>
              <a:gd name="T110" fmla="*/ 52 w 52"/>
              <a:gd name="T111" fmla="*/ 74 h 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" h="74">
                <a:moveTo>
                  <a:pt x="2" y="6"/>
                </a:moveTo>
                <a:lnTo>
                  <a:pt x="16" y="0"/>
                </a:lnTo>
                <a:lnTo>
                  <a:pt x="18" y="0"/>
                </a:lnTo>
                <a:lnTo>
                  <a:pt x="18" y="12"/>
                </a:lnTo>
                <a:lnTo>
                  <a:pt x="22" y="6"/>
                </a:lnTo>
                <a:lnTo>
                  <a:pt x="24" y="4"/>
                </a:lnTo>
                <a:lnTo>
                  <a:pt x="28" y="2"/>
                </a:lnTo>
                <a:lnTo>
                  <a:pt x="32" y="0"/>
                </a:lnTo>
                <a:lnTo>
                  <a:pt x="38" y="2"/>
                </a:lnTo>
                <a:lnTo>
                  <a:pt x="42" y="2"/>
                </a:lnTo>
                <a:lnTo>
                  <a:pt x="46" y="6"/>
                </a:lnTo>
                <a:lnTo>
                  <a:pt x="48" y="12"/>
                </a:lnTo>
                <a:lnTo>
                  <a:pt x="50" y="18"/>
                </a:lnTo>
                <a:lnTo>
                  <a:pt x="52" y="24"/>
                </a:lnTo>
                <a:lnTo>
                  <a:pt x="50" y="32"/>
                </a:lnTo>
                <a:lnTo>
                  <a:pt x="48" y="38"/>
                </a:lnTo>
                <a:lnTo>
                  <a:pt x="44" y="44"/>
                </a:lnTo>
                <a:lnTo>
                  <a:pt x="40" y="48"/>
                </a:lnTo>
                <a:lnTo>
                  <a:pt x="34" y="50"/>
                </a:lnTo>
                <a:lnTo>
                  <a:pt x="28" y="52"/>
                </a:lnTo>
                <a:lnTo>
                  <a:pt x="26" y="50"/>
                </a:lnTo>
                <a:lnTo>
                  <a:pt x="22" y="50"/>
                </a:lnTo>
                <a:lnTo>
                  <a:pt x="20" y="48"/>
                </a:lnTo>
                <a:lnTo>
                  <a:pt x="18" y="46"/>
                </a:lnTo>
                <a:lnTo>
                  <a:pt x="18" y="62"/>
                </a:lnTo>
                <a:lnTo>
                  <a:pt x="18" y="66"/>
                </a:lnTo>
                <a:lnTo>
                  <a:pt x="18" y="70"/>
                </a:lnTo>
                <a:lnTo>
                  <a:pt x="20" y="72"/>
                </a:lnTo>
                <a:lnTo>
                  <a:pt x="22" y="72"/>
                </a:lnTo>
                <a:lnTo>
                  <a:pt x="24" y="72"/>
                </a:lnTo>
                <a:lnTo>
                  <a:pt x="24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2"/>
                </a:lnTo>
                <a:lnTo>
                  <a:pt x="6" y="70"/>
                </a:lnTo>
                <a:lnTo>
                  <a:pt x="8" y="70"/>
                </a:lnTo>
                <a:lnTo>
                  <a:pt x="8" y="66"/>
                </a:lnTo>
                <a:lnTo>
                  <a:pt x="8" y="62"/>
                </a:lnTo>
                <a:lnTo>
                  <a:pt x="8" y="16"/>
                </a:lnTo>
                <a:lnTo>
                  <a:pt x="8" y="12"/>
                </a:lnTo>
                <a:lnTo>
                  <a:pt x="8" y="10"/>
                </a:lnTo>
                <a:lnTo>
                  <a:pt x="8" y="8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6"/>
                </a:lnTo>
                <a:close/>
                <a:moveTo>
                  <a:pt x="18" y="16"/>
                </a:moveTo>
                <a:lnTo>
                  <a:pt x="18" y="32"/>
                </a:lnTo>
                <a:lnTo>
                  <a:pt x="18" y="38"/>
                </a:lnTo>
                <a:lnTo>
                  <a:pt x="18" y="40"/>
                </a:lnTo>
                <a:lnTo>
                  <a:pt x="20" y="44"/>
                </a:lnTo>
                <a:lnTo>
                  <a:pt x="22" y="46"/>
                </a:lnTo>
                <a:lnTo>
                  <a:pt x="24" y="48"/>
                </a:lnTo>
                <a:lnTo>
                  <a:pt x="28" y="48"/>
                </a:lnTo>
                <a:lnTo>
                  <a:pt x="34" y="46"/>
                </a:lnTo>
                <a:lnTo>
                  <a:pt x="38" y="44"/>
                </a:lnTo>
                <a:lnTo>
                  <a:pt x="40" y="40"/>
                </a:lnTo>
                <a:lnTo>
                  <a:pt x="42" y="34"/>
                </a:lnTo>
                <a:lnTo>
                  <a:pt x="42" y="28"/>
                </a:lnTo>
                <a:lnTo>
                  <a:pt x="42" y="22"/>
                </a:lnTo>
                <a:lnTo>
                  <a:pt x="40" y="16"/>
                </a:lnTo>
                <a:lnTo>
                  <a:pt x="38" y="12"/>
                </a:lnTo>
                <a:lnTo>
                  <a:pt x="34" y="10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2" y="12"/>
                </a:lnTo>
                <a:lnTo>
                  <a:pt x="1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1" name="Freeform 31">
            <a:extLst>
              <a:ext uri="{FF2B5EF4-FFF2-40B4-BE49-F238E27FC236}">
                <a16:creationId xmlns:a16="http://schemas.microsoft.com/office/drawing/2014/main" id="{530F3BFF-0279-EC41-A8C0-CABEFAC907EE}"/>
              </a:ext>
            </a:extLst>
          </p:cNvPr>
          <p:cNvSpPr>
            <a:spLocks/>
          </p:cNvSpPr>
          <p:nvPr/>
        </p:nvSpPr>
        <p:spPr bwMode="auto">
          <a:xfrm>
            <a:off x="4254500" y="2146300"/>
            <a:ext cx="82550" cy="79375"/>
          </a:xfrm>
          <a:custGeom>
            <a:avLst/>
            <a:gdLst>
              <a:gd name="T0" fmla="*/ 2147483647 w 52"/>
              <a:gd name="T1" fmla="*/ 0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2147483647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0 h 50"/>
              <a:gd name="T62" fmla="*/ 0 w 52"/>
              <a:gd name="T63" fmla="*/ 0 h 50"/>
              <a:gd name="T64" fmla="*/ 0 w 52"/>
              <a:gd name="T65" fmla="*/ 0 h 50"/>
              <a:gd name="T66" fmla="*/ 2147483647 w 52"/>
              <a:gd name="T67" fmla="*/ 0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2147483647 w 52"/>
              <a:gd name="T85" fmla="*/ 2147483647 h 50"/>
              <a:gd name="T86" fmla="*/ 2147483647 w 52"/>
              <a:gd name="T87" fmla="*/ 2147483647 h 50"/>
              <a:gd name="T88" fmla="*/ 2147483647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0 h 50"/>
              <a:gd name="T96" fmla="*/ 2147483647 w 52"/>
              <a:gd name="T97" fmla="*/ 0 h 50"/>
              <a:gd name="T98" fmla="*/ 2147483647 w 52"/>
              <a:gd name="T99" fmla="*/ 0 h 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2"/>
              <a:gd name="T151" fmla="*/ 0 h 50"/>
              <a:gd name="T152" fmla="*/ 52 w 52"/>
              <a:gd name="T153" fmla="*/ 50 h 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2" h="50">
                <a:moveTo>
                  <a:pt x="44" y="0"/>
                </a:moveTo>
                <a:lnTo>
                  <a:pt x="44" y="28"/>
                </a:lnTo>
                <a:lnTo>
                  <a:pt x="44" y="36"/>
                </a:lnTo>
                <a:lnTo>
                  <a:pt x="44" y="40"/>
                </a:lnTo>
                <a:lnTo>
                  <a:pt x="46" y="42"/>
                </a:lnTo>
                <a:lnTo>
                  <a:pt x="46" y="44"/>
                </a:lnTo>
                <a:lnTo>
                  <a:pt x="48" y="44"/>
                </a:lnTo>
                <a:lnTo>
                  <a:pt x="50" y="44"/>
                </a:lnTo>
                <a:lnTo>
                  <a:pt x="50" y="42"/>
                </a:lnTo>
                <a:lnTo>
                  <a:pt x="52" y="44"/>
                </a:lnTo>
                <a:lnTo>
                  <a:pt x="38" y="50"/>
                </a:lnTo>
                <a:lnTo>
                  <a:pt x="36" y="50"/>
                </a:lnTo>
                <a:lnTo>
                  <a:pt x="36" y="38"/>
                </a:lnTo>
                <a:lnTo>
                  <a:pt x="32" y="42"/>
                </a:lnTo>
                <a:lnTo>
                  <a:pt x="28" y="46"/>
                </a:lnTo>
                <a:lnTo>
                  <a:pt x="26" y="48"/>
                </a:lnTo>
                <a:lnTo>
                  <a:pt x="22" y="48"/>
                </a:lnTo>
                <a:lnTo>
                  <a:pt x="18" y="50"/>
                </a:lnTo>
                <a:lnTo>
                  <a:pt x="14" y="48"/>
                </a:lnTo>
                <a:lnTo>
                  <a:pt x="12" y="46"/>
                </a:lnTo>
                <a:lnTo>
                  <a:pt x="10" y="44"/>
                </a:lnTo>
                <a:lnTo>
                  <a:pt x="8" y="40"/>
                </a:lnTo>
                <a:lnTo>
                  <a:pt x="6" y="36"/>
                </a:lnTo>
                <a:lnTo>
                  <a:pt x="6" y="30"/>
                </a:lnTo>
                <a:lnTo>
                  <a:pt x="6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16" y="0"/>
                </a:lnTo>
                <a:lnTo>
                  <a:pt x="16" y="32"/>
                </a:lnTo>
                <a:lnTo>
                  <a:pt x="16" y="38"/>
                </a:lnTo>
                <a:lnTo>
                  <a:pt x="18" y="40"/>
                </a:lnTo>
                <a:lnTo>
                  <a:pt x="20" y="42"/>
                </a:lnTo>
                <a:lnTo>
                  <a:pt x="24" y="42"/>
                </a:lnTo>
                <a:lnTo>
                  <a:pt x="26" y="42"/>
                </a:lnTo>
                <a:lnTo>
                  <a:pt x="28" y="40"/>
                </a:lnTo>
                <a:lnTo>
                  <a:pt x="32" y="38"/>
                </a:lnTo>
                <a:lnTo>
                  <a:pt x="36" y="36"/>
                </a:lnTo>
                <a:lnTo>
                  <a:pt x="36" y="8"/>
                </a:lnTo>
                <a:lnTo>
                  <a:pt x="36" y="4"/>
                </a:lnTo>
                <a:lnTo>
                  <a:pt x="34" y="2"/>
                </a:lnTo>
                <a:lnTo>
                  <a:pt x="32" y="2"/>
                </a:lnTo>
                <a:lnTo>
                  <a:pt x="28" y="0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2" name="Freeform 32">
            <a:extLst>
              <a:ext uri="{FF2B5EF4-FFF2-40B4-BE49-F238E27FC236}">
                <a16:creationId xmlns:a16="http://schemas.microsoft.com/office/drawing/2014/main" id="{ED6E4EEE-50B2-4F44-B884-988B55FBBDA1}"/>
              </a:ext>
            </a:extLst>
          </p:cNvPr>
          <p:cNvSpPr>
            <a:spLocks/>
          </p:cNvSpPr>
          <p:nvPr/>
        </p:nvSpPr>
        <p:spPr bwMode="auto">
          <a:xfrm>
            <a:off x="4337050" y="2120900"/>
            <a:ext cx="47625" cy="104775"/>
          </a:xfrm>
          <a:custGeom>
            <a:avLst/>
            <a:gdLst>
              <a:gd name="T0" fmla="*/ 2147483647 w 30"/>
              <a:gd name="T1" fmla="*/ 0 h 66"/>
              <a:gd name="T2" fmla="*/ 2147483647 w 30"/>
              <a:gd name="T3" fmla="*/ 2147483647 h 66"/>
              <a:gd name="T4" fmla="*/ 2147483647 w 30"/>
              <a:gd name="T5" fmla="*/ 2147483647 h 66"/>
              <a:gd name="T6" fmla="*/ 2147483647 w 30"/>
              <a:gd name="T7" fmla="*/ 2147483647 h 66"/>
              <a:gd name="T8" fmla="*/ 2147483647 w 30"/>
              <a:gd name="T9" fmla="*/ 2147483647 h 66"/>
              <a:gd name="T10" fmla="*/ 2147483647 w 30"/>
              <a:gd name="T11" fmla="*/ 2147483647 h 66"/>
              <a:gd name="T12" fmla="*/ 2147483647 w 30"/>
              <a:gd name="T13" fmla="*/ 2147483647 h 66"/>
              <a:gd name="T14" fmla="*/ 2147483647 w 30"/>
              <a:gd name="T15" fmla="*/ 2147483647 h 66"/>
              <a:gd name="T16" fmla="*/ 2147483647 w 30"/>
              <a:gd name="T17" fmla="*/ 2147483647 h 66"/>
              <a:gd name="T18" fmla="*/ 2147483647 w 30"/>
              <a:gd name="T19" fmla="*/ 2147483647 h 66"/>
              <a:gd name="T20" fmla="*/ 2147483647 w 30"/>
              <a:gd name="T21" fmla="*/ 2147483647 h 66"/>
              <a:gd name="T22" fmla="*/ 2147483647 w 30"/>
              <a:gd name="T23" fmla="*/ 2147483647 h 66"/>
              <a:gd name="T24" fmla="*/ 2147483647 w 30"/>
              <a:gd name="T25" fmla="*/ 2147483647 h 66"/>
              <a:gd name="T26" fmla="*/ 2147483647 w 30"/>
              <a:gd name="T27" fmla="*/ 2147483647 h 66"/>
              <a:gd name="T28" fmla="*/ 2147483647 w 30"/>
              <a:gd name="T29" fmla="*/ 2147483647 h 66"/>
              <a:gd name="T30" fmla="*/ 2147483647 w 30"/>
              <a:gd name="T31" fmla="*/ 2147483647 h 66"/>
              <a:gd name="T32" fmla="*/ 2147483647 w 30"/>
              <a:gd name="T33" fmla="*/ 2147483647 h 66"/>
              <a:gd name="T34" fmla="*/ 2147483647 w 30"/>
              <a:gd name="T35" fmla="*/ 2147483647 h 66"/>
              <a:gd name="T36" fmla="*/ 2147483647 w 30"/>
              <a:gd name="T37" fmla="*/ 2147483647 h 66"/>
              <a:gd name="T38" fmla="*/ 2147483647 w 30"/>
              <a:gd name="T39" fmla="*/ 2147483647 h 66"/>
              <a:gd name="T40" fmla="*/ 2147483647 w 30"/>
              <a:gd name="T41" fmla="*/ 2147483647 h 66"/>
              <a:gd name="T42" fmla="*/ 2147483647 w 30"/>
              <a:gd name="T43" fmla="*/ 2147483647 h 66"/>
              <a:gd name="T44" fmla="*/ 2147483647 w 30"/>
              <a:gd name="T45" fmla="*/ 2147483647 h 66"/>
              <a:gd name="T46" fmla="*/ 2147483647 w 30"/>
              <a:gd name="T47" fmla="*/ 2147483647 h 66"/>
              <a:gd name="T48" fmla="*/ 2147483647 w 30"/>
              <a:gd name="T49" fmla="*/ 2147483647 h 66"/>
              <a:gd name="T50" fmla="*/ 2147483647 w 30"/>
              <a:gd name="T51" fmla="*/ 2147483647 h 66"/>
              <a:gd name="T52" fmla="*/ 0 w 30"/>
              <a:gd name="T53" fmla="*/ 2147483647 h 66"/>
              <a:gd name="T54" fmla="*/ 0 w 30"/>
              <a:gd name="T55" fmla="*/ 2147483647 h 66"/>
              <a:gd name="T56" fmla="*/ 2147483647 w 30"/>
              <a:gd name="T57" fmla="*/ 2147483647 h 66"/>
              <a:gd name="T58" fmla="*/ 2147483647 w 30"/>
              <a:gd name="T59" fmla="*/ 2147483647 h 66"/>
              <a:gd name="T60" fmla="*/ 2147483647 w 30"/>
              <a:gd name="T61" fmla="*/ 2147483647 h 66"/>
              <a:gd name="T62" fmla="*/ 2147483647 w 30"/>
              <a:gd name="T63" fmla="*/ 2147483647 h 66"/>
              <a:gd name="T64" fmla="*/ 2147483647 w 30"/>
              <a:gd name="T65" fmla="*/ 2147483647 h 66"/>
              <a:gd name="T66" fmla="*/ 2147483647 w 30"/>
              <a:gd name="T67" fmla="*/ 0 h 66"/>
              <a:gd name="T68" fmla="*/ 2147483647 w 30"/>
              <a:gd name="T69" fmla="*/ 0 h 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66"/>
              <a:gd name="T107" fmla="*/ 30 w 30"/>
              <a:gd name="T108" fmla="*/ 66 h 6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66">
                <a:moveTo>
                  <a:pt x="18" y="0"/>
                </a:moveTo>
                <a:lnTo>
                  <a:pt x="18" y="16"/>
                </a:lnTo>
                <a:lnTo>
                  <a:pt x="28" y="16"/>
                </a:lnTo>
                <a:lnTo>
                  <a:pt x="28" y="18"/>
                </a:lnTo>
                <a:lnTo>
                  <a:pt x="18" y="18"/>
                </a:lnTo>
                <a:lnTo>
                  <a:pt x="18" y="50"/>
                </a:lnTo>
                <a:lnTo>
                  <a:pt x="18" y="54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8" y="56"/>
                </a:lnTo>
                <a:lnTo>
                  <a:pt x="28" y="54"/>
                </a:lnTo>
                <a:lnTo>
                  <a:pt x="30" y="54"/>
                </a:lnTo>
                <a:lnTo>
                  <a:pt x="28" y="60"/>
                </a:lnTo>
                <a:lnTo>
                  <a:pt x="26" y="62"/>
                </a:lnTo>
                <a:lnTo>
                  <a:pt x="22" y="64"/>
                </a:lnTo>
                <a:lnTo>
                  <a:pt x="18" y="66"/>
                </a:lnTo>
                <a:lnTo>
                  <a:pt x="16" y="64"/>
                </a:lnTo>
                <a:lnTo>
                  <a:pt x="14" y="64"/>
                </a:lnTo>
                <a:lnTo>
                  <a:pt x="10" y="62"/>
                </a:lnTo>
                <a:lnTo>
                  <a:pt x="10" y="60"/>
                </a:lnTo>
                <a:lnTo>
                  <a:pt x="8" y="56"/>
                </a:lnTo>
                <a:lnTo>
                  <a:pt x="8" y="52"/>
                </a:lnTo>
                <a:lnTo>
                  <a:pt x="8" y="18"/>
                </a:lnTo>
                <a:lnTo>
                  <a:pt x="0" y="18"/>
                </a:lnTo>
                <a:lnTo>
                  <a:pt x="4" y="16"/>
                </a:lnTo>
                <a:lnTo>
                  <a:pt x="6" y="14"/>
                </a:lnTo>
                <a:lnTo>
                  <a:pt x="10" y="10"/>
                </a:lnTo>
                <a:lnTo>
                  <a:pt x="12" y="8"/>
                </a:lnTo>
                <a:lnTo>
                  <a:pt x="14" y="4"/>
                </a:lnTo>
                <a:lnTo>
                  <a:pt x="16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3" name="Freeform 33">
            <a:extLst>
              <a:ext uri="{FF2B5EF4-FFF2-40B4-BE49-F238E27FC236}">
                <a16:creationId xmlns:a16="http://schemas.microsoft.com/office/drawing/2014/main" id="{0EEAD7CB-CF3E-EE4E-A89D-2CF08D217CF6}"/>
              </a:ext>
            </a:extLst>
          </p:cNvPr>
          <p:cNvSpPr>
            <a:spLocks/>
          </p:cNvSpPr>
          <p:nvPr/>
        </p:nvSpPr>
        <p:spPr bwMode="auto">
          <a:xfrm>
            <a:off x="4394200" y="2105025"/>
            <a:ext cx="44450" cy="152400"/>
          </a:xfrm>
          <a:custGeom>
            <a:avLst/>
            <a:gdLst>
              <a:gd name="T0" fmla="*/ 2147483647 w 28"/>
              <a:gd name="T1" fmla="*/ 2147483647 h 96"/>
              <a:gd name="T2" fmla="*/ 2147483647 w 28"/>
              <a:gd name="T3" fmla="*/ 2147483647 h 96"/>
              <a:gd name="T4" fmla="*/ 2147483647 w 28"/>
              <a:gd name="T5" fmla="*/ 2147483647 h 96"/>
              <a:gd name="T6" fmla="*/ 2147483647 w 28"/>
              <a:gd name="T7" fmla="*/ 2147483647 h 96"/>
              <a:gd name="T8" fmla="*/ 2147483647 w 28"/>
              <a:gd name="T9" fmla="*/ 2147483647 h 96"/>
              <a:gd name="T10" fmla="*/ 2147483647 w 28"/>
              <a:gd name="T11" fmla="*/ 2147483647 h 96"/>
              <a:gd name="T12" fmla="*/ 0 w 28"/>
              <a:gd name="T13" fmla="*/ 2147483647 h 96"/>
              <a:gd name="T14" fmla="*/ 0 w 28"/>
              <a:gd name="T15" fmla="*/ 2147483647 h 96"/>
              <a:gd name="T16" fmla="*/ 0 w 28"/>
              <a:gd name="T17" fmla="*/ 2147483647 h 96"/>
              <a:gd name="T18" fmla="*/ 2147483647 w 28"/>
              <a:gd name="T19" fmla="*/ 2147483647 h 96"/>
              <a:gd name="T20" fmla="*/ 2147483647 w 28"/>
              <a:gd name="T21" fmla="*/ 2147483647 h 96"/>
              <a:gd name="T22" fmla="*/ 2147483647 w 28"/>
              <a:gd name="T23" fmla="*/ 2147483647 h 96"/>
              <a:gd name="T24" fmla="*/ 2147483647 w 28"/>
              <a:gd name="T25" fmla="*/ 2147483647 h 96"/>
              <a:gd name="T26" fmla="*/ 2147483647 w 28"/>
              <a:gd name="T27" fmla="*/ 0 h 96"/>
              <a:gd name="T28" fmla="*/ 2147483647 w 28"/>
              <a:gd name="T29" fmla="*/ 2147483647 h 96"/>
              <a:gd name="T30" fmla="*/ 2147483647 w 28"/>
              <a:gd name="T31" fmla="*/ 2147483647 h 96"/>
              <a:gd name="T32" fmla="*/ 2147483647 w 28"/>
              <a:gd name="T33" fmla="*/ 2147483647 h 96"/>
              <a:gd name="T34" fmla="*/ 2147483647 w 28"/>
              <a:gd name="T35" fmla="*/ 2147483647 h 96"/>
              <a:gd name="T36" fmla="*/ 2147483647 w 28"/>
              <a:gd name="T37" fmla="*/ 2147483647 h 96"/>
              <a:gd name="T38" fmla="*/ 2147483647 w 28"/>
              <a:gd name="T39" fmla="*/ 2147483647 h 96"/>
              <a:gd name="T40" fmla="*/ 2147483647 w 28"/>
              <a:gd name="T41" fmla="*/ 2147483647 h 96"/>
              <a:gd name="T42" fmla="*/ 2147483647 w 28"/>
              <a:gd name="T43" fmla="*/ 2147483647 h 96"/>
              <a:gd name="T44" fmla="*/ 2147483647 w 28"/>
              <a:gd name="T45" fmla="*/ 2147483647 h 96"/>
              <a:gd name="T46" fmla="*/ 2147483647 w 28"/>
              <a:gd name="T47" fmla="*/ 2147483647 h 96"/>
              <a:gd name="T48" fmla="*/ 2147483647 w 28"/>
              <a:gd name="T49" fmla="*/ 2147483647 h 96"/>
              <a:gd name="T50" fmla="*/ 2147483647 w 28"/>
              <a:gd name="T51" fmla="*/ 2147483647 h 96"/>
              <a:gd name="T52" fmla="*/ 2147483647 w 28"/>
              <a:gd name="T53" fmla="*/ 2147483647 h 96"/>
              <a:gd name="T54" fmla="*/ 2147483647 w 28"/>
              <a:gd name="T55" fmla="*/ 2147483647 h 96"/>
              <a:gd name="T56" fmla="*/ 2147483647 w 28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96"/>
              <a:gd name="T89" fmla="*/ 28 w 28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96">
                <a:moveTo>
                  <a:pt x="28" y="94"/>
                </a:moveTo>
                <a:lnTo>
                  <a:pt x="28" y="96"/>
                </a:lnTo>
                <a:lnTo>
                  <a:pt x="22" y="92"/>
                </a:lnTo>
                <a:lnTo>
                  <a:pt x="16" y="88"/>
                </a:lnTo>
                <a:lnTo>
                  <a:pt x="8" y="80"/>
                </a:lnTo>
                <a:lnTo>
                  <a:pt x="4" y="70"/>
                </a:lnTo>
                <a:lnTo>
                  <a:pt x="0" y="60"/>
                </a:lnTo>
                <a:lnTo>
                  <a:pt x="0" y="48"/>
                </a:lnTo>
                <a:lnTo>
                  <a:pt x="0" y="38"/>
                </a:lnTo>
                <a:lnTo>
                  <a:pt x="2" y="28"/>
                </a:lnTo>
                <a:lnTo>
                  <a:pt x="8" y="18"/>
                </a:lnTo>
                <a:lnTo>
                  <a:pt x="14" y="10"/>
                </a:lnTo>
                <a:lnTo>
                  <a:pt x="20" y="4"/>
                </a:lnTo>
                <a:lnTo>
                  <a:pt x="28" y="0"/>
                </a:lnTo>
                <a:lnTo>
                  <a:pt x="28" y="2"/>
                </a:lnTo>
                <a:lnTo>
                  <a:pt x="22" y="6"/>
                </a:lnTo>
                <a:lnTo>
                  <a:pt x="18" y="12"/>
                </a:lnTo>
                <a:lnTo>
                  <a:pt x="14" y="18"/>
                </a:lnTo>
                <a:lnTo>
                  <a:pt x="12" y="28"/>
                </a:lnTo>
                <a:lnTo>
                  <a:pt x="10" y="36"/>
                </a:lnTo>
                <a:lnTo>
                  <a:pt x="10" y="46"/>
                </a:lnTo>
                <a:lnTo>
                  <a:pt x="10" y="58"/>
                </a:lnTo>
                <a:lnTo>
                  <a:pt x="12" y="66"/>
                </a:lnTo>
                <a:lnTo>
                  <a:pt x="12" y="74"/>
                </a:lnTo>
                <a:lnTo>
                  <a:pt x="14" y="78"/>
                </a:lnTo>
                <a:lnTo>
                  <a:pt x="16" y="82"/>
                </a:lnTo>
                <a:lnTo>
                  <a:pt x="20" y="86"/>
                </a:lnTo>
                <a:lnTo>
                  <a:pt x="24" y="90"/>
                </a:lnTo>
                <a:lnTo>
                  <a:pt x="28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4" name="Freeform 34">
            <a:extLst>
              <a:ext uri="{FF2B5EF4-FFF2-40B4-BE49-F238E27FC236}">
                <a16:creationId xmlns:a16="http://schemas.microsoft.com/office/drawing/2014/main" id="{6E35E06D-F197-1847-9B54-5F904E536C56}"/>
              </a:ext>
            </a:extLst>
          </p:cNvPr>
          <p:cNvSpPr>
            <a:spLocks noEditPoints="1"/>
          </p:cNvSpPr>
          <p:nvPr/>
        </p:nvSpPr>
        <p:spPr bwMode="auto">
          <a:xfrm>
            <a:off x="4441825" y="2105025"/>
            <a:ext cx="123825" cy="117475"/>
          </a:xfrm>
          <a:custGeom>
            <a:avLst/>
            <a:gdLst>
              <a:gd name="T0" fmla="*/ 2147483647 w 78"/>
              <a:gd name="T1" fmla="*/ 2147483647 h 74"/>
              <a:gd name="T2" fmla="*/ 2147483647 w 78"/>
              <a:gd name="T3" fmla="*/ 2147483647 h 74"/>
              <a:gd name="T4" fmla="*/ 2147483647 w 78"/>
              <a:gd name="T5" fmla="*/ 2147483647 h 74"/>
              <a:gd name="T6" fmla="*/ 2147483647 w 78"/>
              <a:gd name="T7" fmla="*/ 2147483647 h 74"/>
              <a:gd name="T8" fmla="*/ 2147483647 w 78"/>
              <a:gd name="T9" fmla="*/ 2147483647 h 74"/>
              <a:gd name="T10" fmla="*/ 2147483647 w 78"/>
              <a:gd name="T11" fmla="*/ 2147483647 h 74"/>
              <a:gd name="T12" fmla="*/ 2147483647 w 78"/>
              <a:gd name="T13" fmla="*/ 2147483647 h 74"/>
              <a:gd name="T14" fmla="*/ 2147483647 w 78"/>
              <a:gd name="T15" fmla="*/ 2147483647 h 74"/>
              <a:gd name="T16" fmla="*/ 2147483647 w 78"/>
              <a:gd name="T17" fmla="*/ 2147483647 h 74"/>
              <a:gd name="T18" fmla="*/ 2147483647 w 78"/>
              <a:gd name="T19" fmla="*/ 2147483647 h 74"/>
              <a:gd name="T20" fmla="*/ 0 w 78"/>
              <a:gd name="T21" fmla="*/ 2147483647 h 74"/>
              <a:gd name="T22" fmla="*/ 0 w 78"/>
              <a:gd name="T23" fmla="*/ 2147483647 h 74"/>
              <a:gd name="T24" fmla="*/ 2147483647 w 78"/>
              <a:gd name="T25" fmla="*/ 2147483647 h 74"/>
              <a:gd name="T26" fmla="*/ 2147483647 w 78"/>
              <a:gd name="T27" fmla="*/ 2147483647 h 74"/>
              <a:gd name="T28" fmla="*/ 2147483647 w 78"/>
              <a:gd name="T29" fmla="*/ 2147483647 h 74"/>
              <a:gd name="T30" fmla="*/ 2147483647 w 78"/>
              <a:gd name="T31" fmla="*/ 2147483647 h 74"/>
              <a:gd name="T32" fmla="*/ 2147483647 w 78"/>
              <a:gd name="T33" fmla="*/ 0 h 74"/>
              <a:gd name="T34" fmla="*/ 2147483647 w 78"/>
              <a:gd name="T35" fmla="*/ 0 h 74"/>
              <a:gd name="T36" fmla="*/ 2147483647 w 78"/>
              <a:gd name="T37" fmla="*/ 2147483647 h 74"/>
              <a:gd name="T38" fmla="*/ 2147483647 w 78"/>
              <a:gd name="T39" fmla="*/ 2147483647 h 74"/>
              <a:gd name="T40" fmla="*/ 2147483647 w 78"/>
              <a:gd name="T41" fmla="*/ 2147483647 h 74"/>
              <a:gd name="T42" fmla="*/ 2147483647 w 78"/>
              <a:gd name="T43" fmla="*/ 2147483647 h 74"/>
              <a:gd name="T44" fmla="*/ 2147483647 w 78"/>
              <a:gd name="T45" fmla="*/ 2147483647 h 74"/>
              <a:gd name="T46" fmla="*/ 2147483647 w 78"/>
              <a:gd name="T47" fmla="*/ 2147483647 h 74"/>
              <a:gd name="T48" fmla="*/ 2147483647 w 78"/>
              <a:gd name="T49" fmla="*/ 2147483647 h 74"/>
              <a:gd name="T50" fmla="*/ 2147483647 w 78"/>
              <a:gd name="T51" fmla="*/ 2147483647 h 74"/>
              <a:gd name="T52" fmla="*/ 2147483647 w 78"/>
              <a:gd name="T53" fmla="*/ 2147483647 h 74"/>
              <a:gd name="T54" fmla="*/ 2147483647 w 78"/>
              <a:gd name="T55" fmla="*/ 2147483647 h 74"/>
              <a:gd name="T56" fmla="*/ 2147483647 w 78"/>
              <a:gd name="T57" fmla="*/ 2147483647 h 74"/>
              <a:gd name="T58" fmla="*/ 2147483647 w 78"/>
              <a:gd name="T59" fmla="*/ 2147483647 h 74"/>
              <a:gd name="T60" fmla="*/ 2147483647 w 78"/>
              <a:gd name="T61" fmla="*/ 2147483647 h 74"/>
              <a:gd name="T62" fmla="*/ 2147483647 w 78"/>
              <a:gd name="T63" fmla="*/ 2147483647 h 74"/>
              <a:gd name="T64" fmla="*/ 2147483647 w 78"/>
              <a:gd name="T65" fmla="*/ 2147483647 h 74"/>
              <a:gd name="T66" fmla="*/ 2147483647 w 78"/>
              <a:gd name="T67" fmla="*/ 2147483647 h 74"/>
              <a:gd name="T68" fmla="*/ 2147483647 w 78"/>
              <a:gd name="T69" fmla="*/ 2147483647 h 74"/>
              <a:gd name="T70" fmla="*/ 2147483647 w 78"/>
              <a:gd name="T71" fmla="*/ 2147483647 h 74"/>
              <a:gd name="T72" fmla="*/ 2147483647 w 78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"/>
              <a:gd name="T112" fmla="*/ 0 h 74"/>
              <a:gd name="T113" fmla="*/ 78 w 78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" h="74">
                <a:moveTo>
                  <a:pt x="50" y="50"/>
                </a:moveTo>
                <a:lnTo>
                  <a:pt x="22" y="50"/>
                </a:lnTo>
                <a:lnTo>
                  <a:pt x="16" y="62"/>
                </a:lnTo>
                <a:lnTo>
                  <a:pt x="16" y="66"/>
                </a:lnTo>
                <a:lnTo>
                  <a:pt x="14" y="68"/>
                </a:lnTo>
                <a:lnTo>
                  <a:pt x="16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10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8" y="66"/>
                </a:lnTo>
                <a:lnTo>
                  <a:pt x="70" y="70"/>
                </a:lnTo>
                <a:lnTo>
                  <a:pt x="74" y="72"/>
                </a:lnTo>
                <a:lnTo>
                  <a:pt x="78" y="72"/>
                </a:lnTo>
                <a:lnTo>
                  <a:pt x="78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6" y="70"/>
                </a:lnTo>
                <a:lnTo>
                  <a:pt x="56" y="68"/>
                </a:lnTo>
                <a:lnTo>
                  <a:pt x="56" y="64"/>
                </a:lnTo>
                <a:lnTo>
                  <a:pt x="54" y="60"/>
                </a:lnTo>
                <a:lnTo>
                  <a:pt x="50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5" name="Freeform 35">
            <a:extLst>
              <a:ext uri="{FF2B5EF4-FFF2-40B4-BE49-F238E27FC236}">
                <a16:creationId xmlns:a16="http://schemas.microsoft.com/office/drawing/2014/main" id="{68FB9EC7-5CFF-8A42-9A5D-0E28F2D2C7EC}"/>
              </a:ext>
            </a:extLst>
          </p:cNvPr>
          <p:cNvSpPr>
            <a:spLocks/>
          </p:cNvSpPr>
          <p:nvPr/>
        </p:nvSpPr>
        <p:spPr bwMode="auto">
          <a:xfrm>
            <a:off x="4568825" y="2105025"/>
            <a:ext cx="47625" cy="152400"/>
          </a:xfrm>
          <a:custGeom>
            <a:avLst/>
            <a:gdLst>
              <a:gd name="T0" fmla="*/ 0 w 30"/>
              <a:gd name="T1" fmla="*/ 2147483647 h 96"/>
              <a:gd name="T2" fmla="*/ 0 w 30"/>
              <a:gd name="T3" fmla="*/ 0 h 96"/>
              <a:gd name="T4" fmla="*/ 2147483647 w 30"/>
              <a:gd name="T5" fmla="*/ 2147483647 h 96"/>
              <a:gd name="T6" fmla="*/ 2147483647 w 30"/>
              <a:gd name="T7" fmla="*/ 2147483647 h 96"/>
              <a:gd name="T8" fmla="*/ 2147483647 w 30"/>
              <a:gd name="T9" fmla="*/ 2147483647 h 96"/>
              <a:gd name="T10" fmla="*/ 2147483647 w 30"/>
              <a:gd name="T11" fmla="*/ 2147483647 h 96"/>
              <a:gd name="T12" fmla="*/ 2147483647 w 30"/>
              <a:gd name="T13" fmla="*/ 2147483647 h 96"/>
              <a:gd name="T14" fmla="*/ 2147483647 w 30"/>
              <a:gd name="T15" fmla="*/ 2147483647 h 96"/>
              <a:gd name="T16" fmla="*/ 2147483647 w 30"/>
              <a:gd name="T17" fmla="*/ 2147483647 h 96"/>
              <a:gd name="T18" fmla="*/ 2147483647 w 30"/>
              <a:gd name="T19" fmla="*/ 2147483647 h 96"/>
              <a:gd name="T20" fmla="*/ 2147483647 w 30"/>
              <a:gd name="T21" fmla="*/ 2147483647 h 96"/>
              <a:gd name="T22" fmla="*/ 2147483647 w 30"/>
              <a:gd name="T23" fmla="*/ 2147483647 h 96"/>
              <a:gd name="T24" fmla="*/ 2147483647 w 30"/>
              <a:gd name="T25" fmla="*/ 2147483647 h 96"/>
              <a:gd name="T26" fmla="*/ 0 w 30"/>
              <a:gd name="T27" fmla="*/ 2147483647 h 96"/>
              <a:gd name="T28" fmla="*/ 0 w 30"/>
              <a:gd name="T29" fmla="*/ 2147483647 h 96"/>
              <a:gd name="T30" fmla="*/ 2147483647 w 30"/>
              <a:gd name="T31" fmla="*/ 2147483647 h 96"/>
              <a:gd name="T32" fmla="*/ 2147483647 w 30"/>
              <a:gd name="T33" fmla="*/ 2147483647 h 96"/>
              <a:gd name="T34" fmla="*/ 2147483647 w 30"/>
              <a:gd name="T35" fmla="*/ 2147483647 h 96"/>
              <a:gd name="T36" fmla="*/ 2147483647 w 30"/>
              <a:gd name="T37" fmla="*/ 2147483647 h 96"/>
              <a:gd name="T38" fmla="*/ 2147483647 w 30"/>
              <a:gd name="T39" fmla="*/ 2147483647 h 96"/>
              <a:gd name="T40" fmla="*/ 2147483647 w 30"/>
              <a:gd name="T41" fmla="*/ 2147483647 h 96"/>
              <a:gd name="T42" fmla="*/ 2147483647 w 30"/>
              <a:gd name="T43" fmla="*/ 2147483647 h 96"/>
              <a:gd name="T44" fmla="*/ 2147483647 w 30"/>
              <a:gd name="T45" fmla="*/ 2147483647 h 96"/>
              <a:gd name="T46" fmla="*/ 2147483647 w 30"/>
              <a:gd name="T47" fmla="*/ 2147483647 h 96"/>
              <a:gd name="T48" fmla="*/ 2147483647 w 30"/>
              <a:gd name="T49" fmla="*/ 2147483647 h 96"/>
              <a:gd name="T50" fmla="*/ 2147483647 w 30"/>
              <a:gd name="T51" fmla="*/ 2147483647 h 96"/>
              <a:gd name="T52" fmla="*/ 2147483647 w 30"/>
              <a:gd name="T53" fmla="*/ 2147483647 h 96"/>
              <a:gd name="T54" fmla="*/ 2147483647 w 30"/>
              <a:gd name="T55" fmla="*/ 2147483647 h 96"/>
              <a:gd name="T56" fmla="*/ 0 w 30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0"/>
              <a:gd name="T88" fmla="*/ 0 h 96"/>
              <a:gd name="T89" fmla="*/ 30 w 30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0" h="96">
                <a:moveTo>
                  <a:pt x="0" y="2"/>
                </a:moveTo>
                <a:lnTo>
                  <a:pt x="0" y="0"/>
                </a:lnTo>
                <a:lnTo>
                  <a:pt x="8" y="4"/>
                </a:lnTo>
                <a:lnTo>
                  <a:pt x="14" y="8"/>
                </a:lnTo>
                <a:lnTo>
                  <a:pt x="20" y="18"/>
                </a:lnTo>
                <a:lnTo>
                  <a:pt x="26" y="26"/>
                </a:lnTo>
                <a:lnTo>
                  <a:pt x="28" y="38"/>
                </a:lnTo>
                <a:lnTo>
                  <a:pt x="30" y="48"/>
                </a:lnTo>
                <a:lnTo>
                  <a:pt x="28" y="58"/>
                </a:lnTo>
                <a:lnTo>
                  <a:pt x="26" y="68"/>
                </a:lnTo>
                <a:lnTo>
                  <a:pt x="22" y="78"/>
                </a:lnTo>
                <a:lnTo>
                  <a:pt x="16" y="86"/>
                </a:lnTo>
                <a:lnTo>
                  <a:pt x="8" y="92"/>
                </a:lnTo>
                <a:lnTo>
                  <a:pt x="0" y="96"/>
                </a:lnTo>
                <a:lnTo>
                  <a:pt x="0" y="94"/>
                </a:lnTo>
                <a:lnTo>
                  <a:pt x="6" y="90"/>
                </a:lnTo>
                <a:lnTo>
                  <a:pt x="12" y="84"/>
                </a:lnTo>
                <a:lnTo>
                  <a:pt x="16" y="78"/>
                </a:lnTo>
                <a:lnTo>
                  <a:pt x="18" y="70"/>
                </a:lnTo>
                <a:lnTo>
                  <a:pt x="20" y="60"/>
                </a:lnTo>
                <a:lnTo>
                  <a:pt x="20" y="50"/>
                </a:lnTo>
                <a:lnTo>
                  <a:pt x="20" y="38"/>
                </a:lnTo>
                <a:lnTo>
                  <a:pt x="18" y="30"/>
                </a:lnTo>
                <a:lnTo>
                  <a:pt x="16" y="22"/>
                </a:lnTo>
                <a:lnTo>
                  <a:pt x="14" y="18"/>
                </a:lnTo>
                <a:lnTo>
                  <a:pt x="12" y="14"/>
                </a:lnTo>
                <a:lnTo>
                  <a:pt x="10" y="10"/>
                </a:lnTo>
                <a:lnTo>
                  <a:pt x="6" y="6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6" name="Freeform 36">
            <a:extLst>
              <a:ext uri="{FF2B5EF4-FFF2-40B4-BE49-F238E27FC236}">
                <a16:creationId xmlns:a16="http://schemas.microsoft.com/office/drawing/2014/main" id="{8ADAD351-E38C-7442-8B1B-8068F53C6CDC}"/>
              </a:ext>
            </a:extLst>
          </p:cNvPr>
          <p:cNvSpPr>
            <a:spLocks noEditPoints="1"/>
          </p:cNvSpPr>
          <p:nvPr/>
        </p:nvSpPr>
        <p:spPr bwMode="auto">
          <a:xfrm>
            <a:off x="4038600" y="37433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0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4" y="32"/>
                </a:lnTo>
                <a:lnTo>
                  <a:pt x="42" y="38"/>
                </a:lnTo>
                <a:lnTo>
                  <a:pt x="38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4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7" name="Freeform 37">
            <a:extLst>
              <a:ext uri="{FF2B5EF4-FFF2-40B4-BE49-F238E27FC236}">
                <a16:creationId xmlns:a16="http://schemas.microsoft.com/office/drawing/2014/main" id="{BC949EEB-A04B-D743-9A4F-43E1ED30BF92}"/>
              </a:ext>
            </a:extLst>
          </p:cNvPr>
          <p:cNvSpPr>
            <a:spLocks/>
          </p:cNvSpPr>
          <p:nvPr/>
        </p:nvSpPr>
        <p:spPr bwMode="auto">
          <a:xfrm>
            <a:off x="4121150" y="3746500"/>
            <a:ext cx="79375" cy="79375"/>
          </a:xfrm>
          <a:custGeom>
            <a:avLst/>
            <a:gdLst>
              <a:gd name="T0" fmla="*/ 2147483647 w 50"/>
              <a:gd name="T1" fmla="*/ 0 h 50"/>
              <a:gd name="T2" fmla="*/ 2147483647 w 50"/>
              <a:gd name="T3" fmla="*/ 2147483647 h 50"/>
              <a:gd name="T4" fmla="*/ 2147483647 w 50"/>
              <a:gd name="T5" fmla="*/ 2147483647 h 50"/>
              <a:gd name="T6" fmla="*/ 2147483647 w 50"/>
              <a:gd name="T7" fmla="*/ 2147483647 h 50"/>
              <a:gd name="T8" fmla="*/ 2147483647 w 50"/>
              <a:gd name="T9" fmla="*/ 2147483647 h 50"/>
              <a:gd name="T10" fmla="*/ 2147483647 w 50"/>
              <a:gd name="T11" fmla="*/ 2147483647 h 50"/>
              <a:gd name="T12" fmla="*/ 2147483647 w 50"/>
              <a:gd name="T13" fmla="*/ 2147483647 h 50"/>
              <a:gd name="T14" fmla="*/ 2147483647 w 50"/>
              <a:gd name="T15" fmla="*/ 2147483647 h 50"/>
              <a:gd name="T16" fmla="*/ 2147483647 w 50"/>
              <a:gd name="T17" fmla="*/ 2147483647 h 50"/>
              <a:gd name="T18" fmla="*/ 2147483647 w 50"/>
              <a:gd name="T19" fmla="*/ 2147483647 h 50"/>
              <a:gd name="T20" fmla="*/ 2147483647 w 50"/>
              <a:gd name="T21" fmla="*/ 2147483647 h 50"/>
              <a:gd name="T22" fmla="*/ 2147483647 w 50"/>
              <a:gd name="T23" fmla="*/ 2147483647 h 50"/>
              <a:gd name="T24" fmla="*/ 2147483647 w 50"/>
              <a:gd name="T25" fmla="*/ 2147483647 h 50"/>
              <a:gd name="T26" fmla="*/ 2147483647 w 50"/>
              <a:gd name="T27" fmla="*/ 2147483647 h 50"/>
              <a:gd name="T28" fmla="*/ 2147483647 w 50"/>
              <a:gd name="T29" fmla="*/ 2147483647 h 50"/>
              <a:gd name="T30" fmla="*/ 2147483647 w 50"/>
              <a:gd name="T31" fmla="*/ 2147483647 h 50"/>
              <a:gd name="T32" fmla="*/ 2147483647 w 50"/>
              <a:gd name="T33" fmla="*/ 2147483647 h 50"/>
              <a:gd name="T34" fmla="*/ 2147483647 w 50"/>
              <a:gd name="T35" fmla="*/ 2147483647 h 50"/>
              <a:gd name="T36" fmla="*/ 2147483647 w 50"/>
              <a:gd name="T37" fmla="*/ 2147483647 h 50"/>
              <a:gd name="T38" fmla="*/ 2147483647 w 50"/>
              <a:gd name="T39" fmla="*/ 2147483647 h 50"/>
              <a:gd name="T40" fmla="*/ 2147483647 w 50"/>
              <a:gd name="T41" fmla="*/ 2147483647 h 50"/>
              <a:gd name="T42" fmla="*/ 2147483647 w 50"/>
              <a:gd name="T43" fmla="*/ 2147483647 h 50"/>
              <a:gd name="T44" fmla="*/ 2147483647 w 50"/>
              <a:gd name="T45" fmla="*/ 2147483647 h 50"/>
              <a:gd name="T46" fmla="*/ 2147483647 w 50"/>
              <a:gd name="T47" fmla="*/ 2147483647 h 50"/>
              <a:gd name="T48" fmla="*/ 2147483647 w 50"/>
              <a:gd name="T49" fmla="*/ 2147483647 h 50"/>
              <a:gd name="T50" fmla="*/ 2147483647 w 50"/>
              <a:gd name="T51" fmla="*/ 2147483647 h 50"/>
              <a:gd name="T52" fmla="*/ 2147483647 w 50"/>
              <a:gd name="T53" fmla="*/ 2147483647 h 50"/>
              <a:gd name="T54" fmla="*/ 2147483647 w 50"/>
              <a:gd name="T55" fmla="*/ 2147483647 h 50"/>
              <a:gd name="T56" fmla="*/ 2147483647 w 50"/>
              <a:gd name="T57" fmla="*/ 2147483647 h 50"/>
              <a:gd name="T58" fmla="*/ 2147483647 w 50"/>
              <a:gd name="T59" fmla="*/ 2147483647 h 50"/>
              <a:gd name="T60" fmla="*/ 2147483647 w 50"/>
              <a:gd name="T61" fmla="*/ 0 h 50"/>
              <a:gd name="T62" fmla="*/ 0 w 50"/>
              <a:gd name="T63" fmla="*/ 0 h 50"/>
              <a:gd name="T64" fmla="*/ 0 w 50"/>
              <a:gd name="T65" fmla="*/ 0 h 50"/>
              <a:gd name="T66" fmla="*/ 2147483647 w 50"/>
              <a:gd name="T67" fmla="*/ 0 h 50"/>
              <a:gd name="T68" fmla="*/ 2147483647 w 50"/>
              <a:gd name="T69" fmla="*/ 2147483647 h 50"/>
              <a:gd name="T70" fmla="*/ 2147483647 w 50"/>
              <a:gd name="T71" fmla="*/ 2147483647 h 50"/>
              <a:gd name="T72" fmla="*/ 2147483647 w 50"/>
              <a:gd name="T73" fmla="*/ 2147483647 h 50"/>
              <a:gd name="T74" fmla="*/ 2147483647 w 50"/>
              <a:gd name="T75" fmla="*/ 2147483647 h 50"/>
              <a:gd name="T76" fmla="*/ 2147483647 w 50"/>
              <a:gd name="T77" fmla="*/ 2147483647 h 50"/>
              <a:gd name="T78" fmla="*/ 2147483647 w 50"/>
              <a:gd name="T79" fmla="*/ 2147483647 h 50"/>
              <a:gd name="T80" fmla="*/ 2147483647 w 50"/>
              <a:gd name="T81" fmla="*/ 2147483647 h 50"/>
              <a:gd name="T82" fmla="*/ 2147483647 w 50"/>
              <a:gd name="T83" fmla="*/ 2147483647 h 50"/>
              <a:gd name="T84" fmla="*/ 2147483647 w 50"/>
              <a:gd name="T85" fmla="*/ 2147483647 h 50"/>
              <a:gd name="T86" fmla="*/ 2147483647 w 50"/>
              <a:gd name="T87" fmla="*/ 2147483647 h 50"/>
              <a:gd name="T88" fmla="*/ 2147483647 w 50"/>
              <a:gd name="T89" fmla="*/ 2147483647 h 50"/>
              <a:gd name="T90" fmla="*/ 2147483647 w 50"/>
              <a:gd name="T91" fmla="*/ 2147483647 h 50"/>
              <a:gd name="T92" fmla="*/ 2147483647 w 50"/>
              <a:gd name="T93" fmla="*/ 2147483647 h 50"/>
              <a:gd name="T94" fmla="*/ 2147483647 w 50"/>
              <a:gd name="T95" fmla="*/ 0 h 50"/>
              <a:gd name="T96" fmla="*/ 2147483647 w 50"/>
              <a:gd name="T97" fmla="*/ 0 h 50"/>
              <a:gd name="T98" fmla="*/ 2147483647 w 50"/>
              <a:gd name="T99" fmla="*/ 0 h 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0"/>
              <a:gd name="T151" fmla="*/ 0 h 50"/>
              <a:gd name="T152" fmla="*/ 50 w 50"/>
              <a:gd name="T153" fmla="*/ 50 h 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0" h="50">
                <a:moveTo>
                  <a:pt x="44" y="0"/>
                </a:moveTo>
                <a:lnTo>
                  <a:pt x="44" y="28"/>
                </a:lnTo>
                <a:lnTo>
                  <a:pt x="44" y="36"/>
                </a:lnTo>
                <a:lnTo>
                  <a:pt x="44" y="40"/>
                </a:lnTo>
                <a:lnTo>
                  <a:pt x="44" y="42"/>
                </a:lnTo>
                <a:lnTo>
                  <a:pt x="46" y="42"/>
                </a:lnTo>
                <a:lnTo>
                  <a:pt x="46" y="44"/>
                </a:lnTo>
                <a:lnTo>
                  <a:pt x="48" y="44"/>
                </a:lnTo>
                <a:lnTo>
                  <a:pt x="50" y="42"/>
                </a:lnTo>
                <a:lnTo>
                  <a:pt x="50" y="44"/>
                </a:lnTo>
                <a:lnTo>
                  <a:pt x="38" y="50"/>
                </a:lnTo>
                <a:lnTo>
                  <a:pt x="36" y="50"/>
                </a:lnTo>
                <a:lnTo>
                  <a:pt x="36" y="38"/>
                </a:lnTo>
                <a:lnTo>
                  <a:pt x="32" y="42"/>
                </a:lnTo>
                <a:lnTo>
                  <a:pt x="28" y="46"/>
                </a:lnTo>
                <a:lnTo>
                  <a:pt x="26" y="48"/>
                </a:lnTo>
                <a:lnTo>
                  <a:pt x="22" y="48"/>
                </a:lnTo>
                <a:lnTo>
                  <a:pt x="18" y="50"/>
                </a:lnTo>
                <a:lnTo>
                  <a:pt x="14" y="48"/>
                </a:lnTo>
                <a:lnTo>
                  <a:pt x="12" y="46"/>
                </a:lnTo>
                <a:lnTo>
                  <a:pt x="8" y="44"/>
                </a:lnTo>
                <a:lnTo>
                  <a:pt x="8" y="40"/>
                </a:lnTo>
                <a:lnTo>
                  <a:pt x="6" y="36"/>
                </a:lnTo>
                <a:lnTo>
                  <a:pt x="6" y="30"/>
                </a:lnTo>
                <a:lnTo>
                  <a:pt x="6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14" y="0"/>
                </a:lnTo>
                <a:lnTo>
                  <a:pt x="14" y="32"/>
                </a:lnTo>
                <a:lnTo>
                  <a:pt x="16" y="38"/>
                </a:lnTo>
                <a:lnTo>
                  <a:pt x="18" y="40"/>
                </a:lnTo>
                <a:lnTo>
                  <a:pt x="20" y="42"/>
                </a:lnTo>
                <a:lnTo>
                  <a:pt x="22" y="42"/>
                </a:lnTo>
                <a:lnTo>
                  <a:pt x="26" y="42"/>
                </a:lnTo>
                <a:lnTo>
                  <a:pt x="28" y="40"/>
                </a:lnTo>
                <a:lnTo>
                  <a:pt x="32" y="38"/>
                </a:lnTo>
                <a:lnTo>
                  <a:pt x="36" y="36"/>
                </a:lnTo>
                <a:lnTo>
                  <a:pt x="36" y="8"/>
                </a:lnTo>
                <a:lnTo>
                  <a:pt x="34" y="4"/>
                </a:lnTo>
                <a:lnTo>
                  <a:pt x="34" y="2"/>
                </a:lnTo>
                <a:lnTo>
                  <a:pt x="32" y="2"/>
                </a:lnTo>
                <a:lnTo>
                  <a:pt x="28" y="0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8" name="Freeform 38">
            <a:extLst>
              <a:ext uri="{FF2B5EF4-FFF2-40B4-BE49-F238E27FC236}">
                <a16:creationId xmlns:a16="http://schemas.microsoft.com/office/drawing/2014/main" id="{82A28936-4B88-4B4C-B3FD-AEB2B761465C}"/>
              </a:ext>
            </a:extLst>
          </p:cNvPr>
          <p:cNvSpPr>
            <a:spLocks/>
          </p:cNvSpPr>
          <p:nvPr/>
        </p:nvSpPr>
        <p:spPr bwMode="auto">
          <a:xfrm>
            <a:off x="4203700" y="3721100"/>
            <a:ext cx="47625" cy="104775"/>
          </a:xfrm>
          <a:custGeom>
            <a:avLst/>
            <a:gdLst>
              <a:gd name="T0" fmla="*/ 2147483647 w 30"/>
              <a:gd name="T1" fmla="*/ 0 h 66"/>
              <a:gd name="T2" fmla="*/ 2147483647 w 30"/>
              <a:gd name="T3" fmla="*/ 2147483647 h 66"/>
              <a:gd name="T4" fmla="*/ 2147483647 w 30"/>
              <a:gd name="T5" fmla="*/ 2147483647 h 66"/>
              <a:gd name="T6" fmla="*/ 2147483647 w 30"/>
              <a:gd name="T7" fmla="*/ 2147483647 h 66"/>
              <a:gd name="T8" fmla="*/ 2147483647 w 30"/>
              <a:gd name="T9" fmla="*/ 2147483647 h 66"/>
              <a:gd name="T10" fmla="*/ 2147483647 w 30"/>
              <a:gd name="T11" fmla="*/ 2147483647 h 66"/>
              <a:gd name="T12" fmla="*/ 2147483647 w 30"/>
              <a:gd name="T13" fmla="*/ 2147483647 h 66"/>
              <a:gd name="T14" fmla="*/ 2147483647 w 30"/>
              <a:gd name="T15" fmla="*/ 2147483647 h 66"/>
              <a:gd name="T16" fmla="*/ 2147483647 w 30"/>
              <a:gd name="T17" fmla="*/ 2147483647 h 66"/>
              <a:gd name="T18" fmla="*/ 2147483647 w 30"/>
              <a:gd name="T19" fmla="*/ 2147483647 h 66"/>
              <a:gd name="T20" fmla="*/ 2147483647 w 30"/>
              <a:gd name="T21" fmla="*/ 2147483647 h 66"/>
              <a:gd name="T22" fmla="*/ 2147483647 w 30"/>
              <a:gd name="T23" fmla="*/ 2147483647 h 66"/>
              <a:gd name="T24" fmla="*/ 2147483647 w 30"/>
              <a:gd name="T25" fmla="*/ 2147483647 h 66"/>
              <a:gd name="T26" fmla="*/ 2147483647 w 30"/>
              <a:gd name="T27" fmla="*/ 2147483647 h 66"/>
              <a:gd name="T28" fmla="*/ 2147483647 w 30"/>
              <a:gd name="T29" fmla="*/ 2147483647 h 66"/>
              <a:gd name="T30" fmla="*/ 2147483647 w 30"/>
              <a:gd name="T31" fmla="*/ 2147483647 h 66"/>
              <a:gd name="T32" fmla="*/ 2147483647 w 30"/>
              <a:gd name="T33" fmla="*/ 2147483647 h 66"/>
              <a:gd name="T34" fmla="*/ 2147483647 w 30"/>
              <a:gd name="T35" fmla="*/ 2147483647 h 66"/>
              <a:gd name="T36" fmla="*/ 2147483647 w 30"/>
              <a:gd name="T37" fmla="*/ 2147483647 h 66"/>
              <a:gd name="T38" fmla="*/ 2147483647 w 30"/>
              <a:gd name="T39" fmla="*/ 2147483647 h 66"/>
              <a:gd name="T40" fmla="*/ 2147483647 w 30"/>
              <a:gd name="T41" fmla="*/ 2147483647 h 66"/>
              <a:gd name="T42" fmla="*/ 2147483647 w 30"/>
              <a:gd name="T43" fmla="*/ 2147483647 h 66"/>
              <a:gd name="T44" fmla="*/ 2147483647 w 30"/>
              <a:gd name="T45" fmla="*/ 2147483647 h 66"/>
              <a:gd name="T46" fmla="*/ 2147483647 w 30"/>
              <a:gd name="T47" fmla="*/ 2147483647 h 66"/>
              <a:gd name="T48" fmla="*/ 2147483647 w 30"/>
              <a:gd name="T49" fmla="*/ 2147483647 h 66"/>
              <a:gd name="T50" fmla="*/ 2147483647 w 30"/>
              <a:gd name="T51" fmla="*/ 2147483647 h 66"/>
              <a:gd name="T52" fmla="*/ 0 w 30"/>
              <a:gd name="T53" fmla="*/ 2147483647 h 66"/>
              <a:gd name="T54" fmla="*/ 0 w 30"/>
              <a:gd name="T55" fmla="*/ 2147483647 h 66"/>
              <a:gd name="T56" fmla="*/ 2147483647 w 30"/>
              <a:gd name="T57" fmla="*/ 2147483647 h 66"/>
              <a:gd name="T58" fmla="*/ 2147483647 w 30"/>
              <a:gd name="T59" fmla="*/ 2147483647 h 66"/>
              <a:gd name="T60" fmla="*/ 2147483647 w 30"/>
              <a:gd name="T61" fmla="*/ 2147483647 h 66"/>
              <a:gd name="T62" fmla="*/ 2147483647 w 30"/>
              <a:gd name="T63" fmla="*/ 2147483647 h 66"/>
              <a:gd name="T64" fmla="*/ 2147483647 w 30"/>
              <a:gd name="T65" fmla="*/ 2147483647 h 66"/>
              <a:gd name="T66" fmla="*/ 2147483647 w 30"/>
              <a:gd name="T67" fmla="*/ 0 h 66"/>
              <a:gd name="T68" fmla="*/ 2147483647 w 30"/>
              <a:gd name="T69" fmla="*/ 0 h 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66"/>
              <a:gd name="T107" fmla="*/ 30 w 30"/>
              <a:gd name="T108" fmla="*/ 66 h 6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66">
                <a:moveTo>
                  <a:pt x="16" y="0"/>
                </a:moveTo>
                <a:lnTo>
                  <a:pt x="16" y="16"/>
                </a:lnTo>
                <a:lnTo>
                  <a:pt x="28" y="16"/>
                </a:lnTo>
                <a:lnTo>
                  <a:pt x="28" y="18"/>
                </a:lnTo>
                <a:lnTo>
                  <a:pt x="16" y="18"/>
                </a:lnTo>
                <a:lnTo>
                  <a:pt x="16" y="50"/>
                </a:lnTo>
                <a:lnTo>
                  <a:pt x="18" y="54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6" y="56"/>
                </a:lnTo>
                <a:lnTo>
                  <a:pt x="28" y="54"/>
                </a:lnTo>
                <a:lnTo>
                  <a:pt x="30" y="54"/>
                </a:lnTo>
                <a:lnTo>
                  <a:pt x="28" y="60"/>
                </a:lnTo>
                <a:lnTo>
                  <a:pt x="24" y="62"/>
                </a:lnTo>
                <a:lnTo>
                  <a:pt x="22" y="64"/>
                </a:lnTo>
                <a:lnTo>
                  <a:pt x="18" y="66"/>
                </a:lnTo>
                <a:lnTo>
                  <a:pt x="16" y="64"/>
                </a:lnTo>
                <a:lnTo>
                  <a:pt x="12" y="64"/>
                </a:lnTo>
                <a:lnTo>
                  <a:pt x="10" y="62"/>
                </a:lnTo>
                <a:lnTo>
                  <a:pt x="10" y="60"/>
                </a:lnTo>
                <a:lnTo>
                  <a:pt x="8" y="56"/>
                </a:lnTo>
                <a:lnTo>
                  <a:pt x="8" y="52"/>
                </a:lnTo>
                <a:lnTo>
                  <a:pt x="8" y="18"/>
                </a:lnTo>
                <a:lnTo>
                  <a:pt x="0" y="18"/>
                </a:lnTo>
                <a:lnTo>
                  <a:pt x="4" y="16"/>
                </a:lnTo>
                <a:lnTo>
                  <a:pt x="6" y="14"/>
                </a:lnTo>
                <a:lnTo>
                  <a:pt x="10" y="10"/>
                </a:lnTo>
                <a:lnTo>
                  <a:pt x="12" y="8"/>
                </a:lnTo>
                <a:lnTo>
                  <a:pt x="14" y="4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9" name="Freeform 39">
            <a:extLst>
              <a:ext uri="{FF2B5EF4-FFF2-40B4-BE49-F238E27FC236}">
                <a16:creationId xmlns:a16="http://schemas.microsoft.com/office/drawing/2014/main" id="{0B25E123-7FFD-774A-8452-2CF3B4BCD213}"/>
              </a:ext>
            </a:extLst>
          </p:cNvPr>
          <p:cNvSpPr>
            <a:spLocks noEditPoints="1"/>
          </p:cNvSpPr>
          <p:nvPr/>
        </p:nvSpPr>
        <p:spPr bwMode="auto">
          <a:xfrm>
            <a:off x="4251325" y="3743325"/>
            <a:ext cx="82550" cy="117475"/>
          </a:xfrm>
          <a:custGeom>
            <a:avLst/>
            <a:gdLst>
              <a:gd name="T0" fmla="*/ 2147483647 w 52"/>
              <a:gd name="T1" fmla="*/ 0 h 74"/>
              <a:gd name="T2" fmla="*/ 2147483647 w 52"/>
              <a:gd name="T3" fmla="*/ 2147483647 h 74"/>
              <a:gd name="T4" fmla="*/ 2147483647 w 52"/>
              <a:gd name="T5" fmla="*/ 2147483647 h 74"/>
              <a:gd name="T6" fmla="*/ 2147483647 w 52"/>
              <a:gd name="T7" fmla="*/ 0 h 74"/>
              <a:gd name="T8" fmla="*/ 2147483647 w 52"/>
              <a:gd name="T9" fmla="*/ 2147483647 h 74"/>
              <a:gd name="T10" fmla="*/ 2147483647 w 52"/>
              <a:gd name="T11" fmla="*/ 2147483647 h 74"/>
              <a:gd name="T12" fmla="*/ 2147483647 w 52"/>
              <a:gd name="T13" fmla="*/ 2147483647 h 74"/>
              <a:gd name="T14" fmla="*/ 2147483647 w 52"/>
              <a:gd name="T15" fmla="*/ 2147483647 h 74"/>
              <a:gd name="T16" fmla="*/ 2147483647 w 52"/>
              <a:gd name="T17" fmla="*/ 2147483647 h 74"/>
              <a:gd name="T18" fmla="*/ 2147483647 w 52"/>
              <a:gd name="T19" fmla="*/ 2147483647 h 74"/>
              <a:gd name="T20" fmla="*/ 2147483647 w 52"/>
              <a:gd name="T21" fmla="*/ 2147483647 h 74"/>
              <a:gd name="T22" fmla="*/ 2147483647 w 52"/>
              <a:gd name="T23" fmla="*/ 2147483647 h 74"/>
              <a:gd name="T24" fmla="*/ 2147483647 w 52"/>
              <a:gd name="T25" fmla="*/ 2147483647 h 74"/>
              <a:gd name="T26" fmla="*/ 2147483647 w 52"/>
              <a:gd name="T27" fmla="*/ 2147483647 h 74"/>
              <a:gd name="T28" fmla="*/ 2147483647 w 52"/>
              <a:gd name="T29" fmla="*/ 2147483647 h 74"/>
              <a:gd name="T30" fmla="*/ 2147483647 w 52"/>
              <a:gd name="T31" fmla="*/ 2147483647 h 74"/>
              <a:gd name="T32" fmla="*/ 0 w 52"/>
              <a:gd name="T33" fmla="*/ 2147483647 h 74"/>
              <a:gd name="T34" fmla="*/ 2147483647 w 52"/>
              <a:gd name="T35" fmla="*/ 2147483647 h 74"/>
              <a:gd name="T36" fmla="*/ 2147483647 w 52"/>
              <a:gd name="T37" fmla="*/ 2147483647 h 74"/>
              <a:gd name="T38" fmla="*/ 2147483647 w 52"/>
              <a:gd name="T39" fmla="*/ 2147483647 h 74"/>
              <a:gd name="T40" fmla="*/ 2147483647 w 52"/>
              <a:gd name="T41" fmla="*/ 2147483647 h 74"/>
              <a:gd name="T42" fmla="*/ 2147483647 w 52"/>
              <a:gd name="T43" fmla="*/ 2147483647 h 74"/>
              <a:gd name="T44" fmla="*/ 2147483647 w 52"/>
              <a:gd name="T45" fmla="*/ 2147483647 h 74"/>
              <a:gd name="T46" fmla="*/ 2147483647 w 52"/>
              <a:gd name="T47" fmla="*/ 2147483647 h 74"/>
              <a:gd name="T48" fmla="*/ 2147483647 w 52"/>
              <a:gd name="T49" fmla="*/ 2147483647 h 74"/>
              <a:gd name="T50" fmla="*/ 2147483647 w 52"/>
              <a:gd name="T51" fmla="*/ 2147483647 h 74"/>
              <a:gd name="T52" fmla="*/ 2147483647 w 52"/>
              <a:gd name="T53" fmla="*/ 2147483647 h 74"/>
              <a:gd name="T54" fmla="*/ 2147483647 w 52"/>
              <a:gd name="T55" fmla="*/ 2147483647 h 74"/>
              <a:gd name="T56" fmla="*/ 2147483647 w 52"/>
              <a:gd name="T57" fmla="*/ 2147483647 h 74"/>
              <a:gd name="T58" fmla="*/ 2147483647 w 52"/>
              <a:gd name="T59" fmla="*/ 2147483647 h 74"/>
              <a:gd name="T60" fmla="*/ 2147483647 w 52"/>
              <a:gd name="T61" fmla="*/ 2147483647 h 74"/>
              <a:gd name="T62" fmla="*/ 2147483647 w 52"/>
              <a:gd name="T63" fmla="*/ 2147483647 h 74"/>
              <a:gd name="T64" fmla="*/ 2147483647 w 52"/>
              <a:gd name="T65" fmla="*/ 2147483647 h 74"/>
              <a:gd name="T66" fmla="*/ 2147483647 w 52"/>
              <a:gd name="T67" fmla="*/ 2147483647 h 74"/>
              <a:gd name="T68" fmla="*/ 2147483647 w 52"/>
              <a:gd name="T69" fmla="*/ 2147483647 h 74"/>
              <a:gd name="T70" fmla="*/ 2147483647 w 52"/>
              <a:gd name="T71" fmla="*/ 2147483647 h 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"/>
              <a:gd name="T109" fmla="*/ 0 h 74"/>
              <a:gd name="T110" fmla="*/ 52 w 52"/>
              <a:gd name="T111" fmla="*/ 74 h 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" h="74">
                <a:moveTo>
                  <a:pt x="2" y="6"/>
                </a:moveTo>
                <a:lnTo>
                  <a:pt x="16" y="0"/>
                </a:lnTo>
                <a:lnTo>
                  <a:pt x="18" y="0"/>
                </a:lnTo>
                <a:lnTo>
                  <a:pt x="18" y="12"/>
                </a:lnTo>
                <a:lnTo>
                  <a:pt x="22" y="6"/>
                </a:lnTo>
                <a:lnTo>
                  <a:pt x="24" y="4"/>
                </a:lnTo>
                <a:lnTo>
                  <a:pt x="28" y="2"/>
                </a:lnTo>
                <a:lnTo>
                  <a:pt x="32" y="0"/>
                </a:lnTo>
                <a:lnTo>
                  <a:pt x="38" y="2"/>
                </a:lnTo>
                <a:lnTo>
                  <a:pt x="42" y="2"/>
                </a:lnTo>
                <a:lnTo>
                  <a:pt x="46" y="6"/>
                </a:lnTo>
                <a:lnTo>
                  <a:pt x="48" y="12"/>
                </a:lnTo>
                <a:lnTo>
                  <a:pt x="50" y="18"/>
                </a:lnTo>
                <a:lnTo>
                  <a:pt x="52" y="24"/>
                </a:lnTo>
                <a:lnTo>
                  <a:pt x="50" y="32"/>
                </a:lnTo>
                <a:lnTo>
                  <a:pt x="48" y="38"/>
                </a:lnTo>
                <a:lnTo>
                  <a:pt x="44" y="44"/>
                </a:lnTo>
                <a:lnTo>
                  <a:pt x="40" y="48"/>
                </a:lnTo>
                <a:lnTo>
                  <a:pt x="34" y="50"/>
                </a:lnTo>
                <a:lnTo>
                  <a:pt x="28" y="52"/>
                </a:lnTo>
                <a:lnTo>
                  <a:pt x="26" y="50"/>
                </a:lnTo>
                <a:lnTo>
                  <a:pt x="22" y="50"/>
                </a:lnTo>
                <a:lnTo>
                  <a:pt x="20" y="48"/>
                </a:lnTo>
                <a:lnTo>
                  <a:pt x="18" y="46"/>
                </a:lnTo>
                <a:lnTo>
                  <a:pt x="18" y="62"/>
                </a:lnTo>
                <a:lnTo>
                  <a:pt x="18" y="66"/>
                </a:lnTo>
                <a:lnTo>
                  <a:pt x="18" y="70"/>
                </a:lnTo>
                <a:lnTo>
                  <a:pt x="20" y="72"/>
                </a:lnTo>
                <a:lnTo>
                  <a:pt x="22" y="72"/>
                </a:lnTo>
                <a:lnTo>
                  <a:pt x="24" y="72"/>
                </a:lnTo>
                <a:lnTo>
                  <a:pt x="24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2"/>
                </a:lnTo>
                <a:lnTo>
                  <a:pt x="6" y="70"/>
                </a:lnTo>
                <a:lnTo>
                  <a:pt x="8" y="70"/>
                </a:lnTo>
                <a:lnTo>
                  <a:pt x="8" y="66"/>
                </a:lnTo>
                <a:lnTo>
                  <a:pt x="8" y="62"/>
                </a:lnTo>
                <a:lnTo>
                  <a:pt x="8" y="16"/>
                </a:lnTo>
                <a:lnTo>
                  <a:pt x="8" y="12"/>
                </a:lnTo>
                <a:lnTo>
                  <a:pt x="8" y="10"/>
                </a:lnTo>
                <a:lnTo>
                  <a:pt x="8" y="8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6"/>
                </a:lnTo>
                <a:close/>
                <a:moveTo>
                  <a:pt x="18" y="16"/>
                </a:moveTo>
                <a:lnTo>
                  <a:pt x="18" y="32"/>
                </a:lnTo>
                <a:lnTo>
                  <a:pt x="18" y="38"/>
                </a:lnTo>
                <a:lnTo>
                  <a:pt x="18" y="40"/>
                </a:lnTo>
                <a:lnTo>
                  <a:pt x="20" y="44"/>
                </a:lnTo>
                <a:lnTo>
                  <a:pt x="22" y="46"/>
                </a:lnTo>
                <a:lnTo>
                  <a:pt x="24" y="48"/>
                </a:lnTo>
                <a:lnTo>
                  <a:pt x="28" y="48"/>
                </a:lnTo>
                <a:lnTo>
                  <a:pt x="34" y="46"/>
                </a:lnTo>
                <a:lnTo>
                  <a:pt x="38" y="44"/>
                </a:lnTo>
                <a:lnTo>
                  <a:pt x="40" y="40"/>
                </a:lnTo>
                <a:lnTo>
                  <a:pt x="42" y="34"/>
                </a:lnTo>
                <a:lnTo>
                  <a:pt x="42" y="28"/>
                </a:lnTo>
                <a:lnTo>
                  <a:pt x="42" y="22"/>
                </a:lnTo>
                <a:lnTo>
                  <a:pt x="40" y="16"/>
                </a:lnTo>
                <a:lnTo>
                  <a:pt x="38" y="12"/>
                </a:lnTo>
                <a:lnTo>
                  <a:pt x="34" y="10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2" y="12"/>
                </a:lnTo>
                <a:lnTo>
                  <a:pt x="1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0" name="Freeform 40">
            <a:extLst>
              <a:ext uri="{FF2B5EF4-FFF2-40B4-BE49-F238E27FC236}">
                <a16:creationId xmlns:a16="http://schemas.microsoft.com/office/drawing/2014/main" id="{E28512CB-98D4-804D-BBD7-349E4632C7D6}"/>
              </a:ext>
            </a:extLst>
          </p:cNvPr>
          <p:cNvSpPr>
            <a:spLocks/>
          </p:cNvSpPr>
          <p:nvPr/>
        </p:nvSpPr>
        <p:spPr bwMode="auto">
          <a:xfrm>
            <a:off x="4340225" y="3746500"/>
            <a:ext cx="82550" cy="79375"/>
          </a:xfrm>
          <a:custGeom>
            <a:avLst/>
            <a:gdLst>
              <a:gd name="T0" fmla="*/ 2147483647 w 52"/>
              <a:gd name="T1" fmla="*/ 0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2147483647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0 h 50"/>
              <a:gd name="T62" fmla="*/ 0 w 52"/>
              <a:gd name="T63" fmla="*/ 0 h 50"/>
              <a:gd name="T64" fmla="*/ 0 w 52"/>
              <a:gd name="T65" fmla="*/ 0 h 50"/>
              <a:gd name="T66" fmla="*/ 2147483647 w 52"/>
              <a:gd name="T67" fmla="*/ 0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2147483647 w 52"/>
              <a:gd name="T85" fmla="*/ 2147483647 h 50"/>
              <a:gd name="T86" fmla="*/ 2147483647 w 52"/>
              <a:gd name="T87" fmla="*/ 2147483647 h 50"/>
              <a:gd name="T88" fmla="*/ 2147483647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0 h 50"/>
              <a:gd name="T96" fmla="*/ 2147483647 w 52"/>
              <a:gd name="T97" fmla="*/ 0 h 50"/>
              <a:gd name="T98" fmla="*/ 2147483647 w 52"/>
              <a:gd name="T99" fmla="*/ 0 h 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2"/>
              <a:gd name="T151" fmla="*/ 0 h 50"/>
              <a:gd name="T152" fmla="*/ 52 w 52"/>
              <a:gd name="T153" fmla="*/ 50 h 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2" h="50">
                <a:moveTo>
                  <a:pt x="44" y="0"/>
                </a:moveTo>
                <a:lnTo>
                  <a:pt x="44" y="28"/>
                </a:lnTo>
                <a:lnTo>
                  <a:pt x="44" y="36"/>
                </a:lnTo>
                <a:lnTo>
                  <a:pt x="44" y="40"/>
                </a:lnTo>
                <a:lnTo>
                  <a:pt x="46" y="42"/>
                </a:lnTo>
                <a:lnTo>
                  <a:pt x="46" y="44"/>
                </a:lnTo>
                <a:lnTo>
                  <a:pt x="48" y="44"/>
                </a:lnTo>
                <a:lnTo>
                  <a:pt x="50" y="44"/>
                </a:lnTo>
                <a:lnTo>
                  <a:pt x="50" y="42"/>
                </a:lnTo>
                <a:lnTo>
                  <a:pt x="52" y="44"/>
                </a:lnTo>
                <a:lnTo>
                  <a:pt x="38" y="50"/>
                </a:lnTo>
                <a:lnTo>
                  <a:pt x="36" y="50"/>
                </a:lnTo>
                <a:lnTo>
                  <a:pt x="36" y="38"/>
                </a:lnTo>
                <a:lnTo>
                  <a:pt x="32" y="42"/>
                </a:lnTo>
                <a:lnTo>
                  <a:pt x="28" y="46"/>
                </a:lnTo>
                <a:lnTo>
                  <a:pt x="26" y="48"/>
                </a:lnTo>
                <a:lnTo>
                  <a:pt x="22" y="48"/>
                </a:lnTo>
                <a:lnTo>
                  <a:pt x="18" y="50"/>
                </a:lnTo>
                <a:lnTo>
                  <a:pt x="14" y="48"/>
                </a:lnTo>
                <a:lnTo>
                  <a:pt x="12" y="46"/>
                </a:lnTo>
                <a:lnTo>
                  <a:pt x="10" y="44"/>
                </a:lnTo>
                <a:lnTo>
                  <a:pt x="8" y="40"/>
                </a:lnTo>
                <a:lnTo>
                  <a:pt x="6" y="36"/>
                </a:lnTo>
                <a:lnTo>
                  <a:pt x="6" y="30"/>
                </a:lnTo>
                <a:lnTo>
                  <a:pt x="6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16" y="0"/>
                </a:lnTo>
                <a:lnTo>
                  <a:pt x="16" y="32"/>
                </a:lnTo>
                <a:lnTo>
                  <a:pt x="16" y="38"/>
                </a:lnTo>
                <a:lnTo>
                  <a:pt x="18" y="40"/>
                </a:lnTo>
                <a:lnTo>
                  <a:pt x="20" y="42"/>
                </a:lnTo>
                <a:lnTo>
                  <a:pt x="24" y="42"/>
                </a:lnTo>
                <a:lnTo>
                  <a:pt x="26" y="42"/>
                </a:lnTo>
                <a:lnTo>
                  <a:pt x="28" y="40"/>
                </a:lnTo>
                <a:lnTo>
                  <a:pt x="32" y="38"/>
                </a:lnTo>
                <a:lnTo>
                  <a:pt x="36" y="36"/>
                </a:lnTo>
                <a:lnTo>
                  <a:pt x="36" y="8"/>
                </a:lnTo>
                <a:lnTo>
                  <a:pt x="36" y="4"/>
                </a:lnTo>
                <a:lnTo>
                  <a:pt x="34" y="2"/>
                </a:lnTo>
                <a:lnTo>
                  <a:pt x="32" y="2"/>
                </a:lnTo>
                <a:lnTo>
                  <a:pt x="28" y="0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1" name="Freeform 41">
            <a:extLst>
              <a:ext uri="{FF2B5EF4-FFF2-40B4-BE49-F238E27FC236}">
                <a16:creationId xmlns:a16="http://schemas.microsoft.com/office/drawing/2014/main" id="{903E4961-0ED8-A24E-9AC1-28B2C131C57B}"/>
              </a:ext>
            </a:extLst>
          </p:cNvPr>
          <p:cNvSpPr>
            <a:spLocks/>
          </p:cNvSpPr>
          <p:nvPr/>
        </p:nvSpPr>
        <p:spPr bwMode="auto">
          <a:xfrm>
            <a:off x="4422775" y="3721100"/>
            <a:ext cx="47625" cy="104775"/>
          </a:xfrm>
          <a:custGeom>
            <a:avLst/>
            <a:gdLst>
              <a:gd name="T0" fmla="*/ 2147483647 w 30"/>
              <a:gd name="T1" fmla="*/ 0 h 66"/>
              <a:gd name="T2" fmla="*/ 2147483647 w 30"/>
              <a:gd name="T3" fmla="*/ 2147483647 h 66"/>
              <a:gd name="T4" fmla="*/ 2147483647 w 30"/>
              <a:gd name="T5" fmla="*/ 2147483647 h 66"/>
              <a:gd name="T6" fmla="*/ 2147483647 w 30"/>
              <a:gd name="T7" fmla="*/ 2147483647 h 66"/>
              <a:gd name="T8" fmla="*/ 2147483647 w 30"/>
              <a:gd name="T9" fmla="*/ 2147483647 h 66"/>
              <a:gd name="T10" fmla="*/ 2147483647 w 30"/>
              <a:gd name="T11" fmla="*/ 2147483647 h 66"/>
              <a:gd name="T12" fmla="*/ 2147483647 w 30"/>
              <a:gd name="T13" fmla="*/ 2147483647 h 66"/>
              <a:gd name="T14" fmla="*/ 2147483647 w 30"/>
              <a:gd name="T15" fmla="*/ 2147483647 h 66"/>
              <a:gd name="T16" fmla="*/ 2147483647 w 30"/>
              <a:gd name="T17" fmla="*/ 2147483647 h 66"/>
              <a:gd name="T18" fmla="*/ 2147483647 w 30"/>
              <a:gd name="T19" fmla="*/ 2147483647 h 66"/>
              <a:gd name="T20" fmla="*/ 2147483647 w 30"/>
              <a:gd name="T21" fmla="*/ 2147483647 h 66"/>
              <a:gd name="T22" fmla="*/ 2147483647 w 30"/>
              <a:gd name="T23" fmla="*/ 2147483647 h 66"/>
              <a:gd name="T24" fmla="*/ 2147483647 w 30"/>
              <a:gd name="T25" fmla="*/ 2147483647 h 66"/>
              <a:gd name="T26" fmla="*/ 2147483647 w 30"/>
              <a:gd name="T27" fmla="*/ 2147483647 h 66"/>
              <a:gd name="T28" fmla="*/ 2147483647 w 30"/>
              <a:gd name="T29" fmla="*/ 2147483647 h 66"/>
              <a:gd name="T30" fmla="*/ 2147483647 w 30"/>
              <a:gd name="T31" fmla="*/ 2147483647 h 66"/>
              <a:gd name="T32" fmla="*/ 2147483647 w 30"/>
              <a:gd name="T33" fmla="*/ 2147483647 h 66"/>
              <a:gd name="T34" fmla="*/ 2147483647 w 30"/>
              <a:gd name="T35" fmla="*/ 2147483647 h 66"/>
              <a:gd name="T36" fmla="*/ 2147483647 w 30"/>
              <a:gd name="T37" fmla="*/ 2147483647 h 66"/>
              <a:gd name="T38" fmla="*/ 2147483647 w 30"/>
              <a:gd name="T39" fmla="*/ 2147483647 h 66"/>
              <a:gd name="T40" fmla="*/ 2147483647 w 30"/>
              <a:gd name="T41" fmla="*/ 2147483647 h 66"/>
              <a:gd name="T42" fmla="*/ 2147483647 w 30"/>
              <a:gd name="T43" fmla="*/ 2147483647 h 66"/>
              <a:gd name="T44" fmla="*/ 2147483647 w 30"/>
              <a:gd name="T45" fmla="*/ 2147483647 h 66"/>
              <a:gd name="T46" fmla="*/ 2147483647 w 30"/>
              <a:gd name="T47" fmla="*/ 2147483647 h 66"/>
              <a:gd name="T48" fmla="*/ 2147483647 w 30"/>
              <a:gd name="T49" fmla="*/ 2147483647 h 66"/>
              <a:gd name="T50" fmla="*/ 2147483647 w 30"/>
              <a:gd name="T51" fmla="*/ 2147483647 h 66"/>
              <a:gd name="T52" fmla="*/ 0 w 30"/>
              <a:gd name="T53" fmla="*/ 2147483647 h 66"/>
              <a:gd name="T54" fmla="*/ 0 w 30"/>
              <a:gd name="T55" fmla="*/ 2147483647 h 66"/>
              <a:gd name="T56" fmla="*/ 2147483647 w 30"/>
              <a:gd name="T57" fmla="*/ 2147483647 h 66"/>
              <a:gd name="T58" fmla="*/ 2147483647 w 30"/>
              <a:gd name="T59" fmla="*/ 2147483647 h 66"/>
              <a:gd name="T60" fmla="*/ 2147483647 w 30"/>
              <a:gd name="T61" fmla="*/ 2147483647 h 66"/>
              <a:gd name="T62" fmla="*/ 2147483647 w 30"/>
              <a:gd name="T63" fmla="*/ 2147483647 h 66"/>
              <a:gd name="T64" fmla="*/ 2147483647 w 30"/>
              <a:gd name="T65" fmla="*/ 2147483647 h 66"/>
              <a:gd name="T66" fmla="*/ 2147483647 w 30"/>
              <a:gd name="T67" fmla="*/ 0 h 66"/>
              <a:gd name="T68" fmla="*/ 2147483647 w 30"/>
              <a:gd name="T69" fmla="*/ 0 h 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66"/>
              <a:gd name="T107" fmla="*/ 30 w 30"/>
              <a:gd name="T108" fmla="*/ 66 h 6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66">
                <a:moveTo>
                  <a:pt x="18" y="0"/>
                </a:moveTo>
                <a:lnTo>
                  <a:pt x="18" y="16"/>
                </a:lnTo>
                <a:lnTo>
                  <a:pt x="28" y="16"/>
                </a:lnTo>
                <a:lnTo>
                  <a:pt x="28" y="18"/>
                </a:lnTo>
                <a:lnTo>
                  <a:pt x="18" y="18"/>
                </a:lnTo>
                <a:lnTo>
                  <a:pt x="18" y="50"/>
                </a:lnTo>
                <a:lnTo>
                  <a:pt x="18" y="54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8" y="56"/>
                </a:lnTo>
                <a:lnTo>
                  <a:pt x="28" y="54"/>
                </a:lnTo>
                <a:lnTo>
                  <a:pt x="30" y="54"/>
                </a:lnTo>
                <a:lnTo>
                  <a:pt x="28" y="60"/>
                </a:lnTo>
                <a:lnTo>
                  <a:pt x="26" y="62"/>
                </a:lnTo>
                <a:lnTo>
                  <a:pt x="22" y="64"/>
                </a:lnTo>
                <a:lnTo>
                  <a:pt x="18" y="66"/>
                </a:lnTo>
                <a:lnTo>
                  <a:pt x="16" y="64"/>
                </a:lnTo>
                <a:lnTo>
                  <a:pt x="14" y="64"/>
                </a:lnTo>
                <a:lnTo>
                  <a:pt x="10" y="62"/>
                </a:lnTo>
                <a:lnTo>
                  <a:pt x="10" y="60"/>
                </a:lnTo>
                <a:lnTo>
                  <a:pt x="8" y="56"/>
                </a:lnTo>
                <a:lnTo>
                  <a:pt x="8" y="52"/>
                </a:lnTo>
                <a:lnTo>
                  <a:pt x="8" y="18"/>
                </a:lnTo>
                <a:lnTo>
                  <a:pt x="0" y="18"/>
                </a:lnTo>
                <a:lnTo>
                  <a:pt x="4" y="16"/>
                </a:lnTo>
                <a:lnTo>
                  <a:pt x="6" y="14"/>
                </a:lnTo>
                <a:lnTo>
                  <a:pt x="10" y="10"/>
                </a:lnTo>
                <a:lnTo>
                  <a:pt x="12" y="8"/>
                </a:lnTo>
                <a:lnTo>
                  <a:pt x="14" y="4"/>
                </a:lnTo>
                <a:lnTo>
                  <a:pt x="16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2" name="Freeform 42">
            <a:extLst>
              <a:ext uri="{FF2B5EF4-FFF2-40B4-BE49-F238E27FC236}">
                <a16:creationId xmlns:a16="http://schemas.microsoft.com/office/drawing/2014/main" id="{5FA7BC68-ABE6-184E-9AB7-9C9E7FD55194}"/>
              </a:ext>
            </a:extLst>
          </p:cNvPr>
          <p:cNvSpPr>
            <a:spLocks/>
          </p:cNvSpPr>
          <p:nvPr/>
        </p:nvSpPr>
        <p:spPr bwMode="auto">
          <a:xfrm>
            <a:off x="4479925" y="3705225"/>
            <a:ext cx="44450" cy="152400"/>
          </a:xfrm>
          <a:custGeom>
            <a:avLst/>
            <a:gdLst>
              <a:gd name="T0" fmla="*/ 2147483647 w 28"/>
              <a:gd name="T1" fmla="*/ 2147483647 h 96"/>
              <a:gd name="T2" fmla="*/ 2147483647 w 28"/>
              <a:gd name="T3" fmla="*/ 2147483647 h 96"/>
              <a:gd name="T4" fmla="*/ 2147483647 w 28"/>
              <a:gd name="T5" fmla="*/ 2147483647 h 96"/>
              <a:gd name="T6" fmla="*/ 2147483647 w 28"/>
              <a:gd name="T7" fmla="*/ 2147483647 h 96"/>
              <a:gd name="T8" fmla="*/ 2147483647 w 28"/>
              <a:gd name="T9" fmla="*/ 2147483647 h 96"/>
              <a:gd name="T10" fmla="*/ 2147483647 w 28"/>
              <a:gd name="T11" fmla="*/ 2147483647 h 96"/>
              <a:gd name="T12" fmla="*/ 0 w 28"/>
              <a:gd name="T13" fmla="*/ 2147483647 h 96"/>
              <a:gd name="T14" fmla="*/ 0 w 28"/>
              <a:gd name="T15" fmla="*/ 2147483647 h 96"/>
              <a:gd name="T16" fmla="*/ 0 w 28"/>
              <a:gd name="T17" fmla="*/ 2147483647 h 96"/>
              <a:gd name="T18" fmla="*/ 2147483647 w 28"/>
              <a:gd name="T19" fmla="*/ 2147483647 h 96"/>
              <a:gd name="T20" fmla="*/ 2147483647 w 28"/>
              <a:gd name="T21" fmla="*/ 2147483647 h 96"/>
              <a:gd name="T22" fmla="*/ 2147483647 w 28"/>
              <a:gd name="T23" fmla="*/ 2147483647 h 96"/>
              <a:gd name="T24" fmla="*/ 2147483647 w 28"/>
              <a:gd name="T25" fmla="*/ 2147483647 h 96"/>
              <a:gd name="T26" fmla="*/ 2147483647 w 28"/>
              <a:gd name="T27" fmla="*/ 0 h 96"/>
              <a:gd name="T28" fmla="*/ 2147483647 w 28"/>
              <a:gd name="T29" fmla="*/ 2147483647 h 96"/>
              <a:gd name="T30" fmla="*/ 2147483647 w 28"/>
              <a:gd name="T31" fmla="*/ 2147483647 h 96"/>
              <a:gd name="T32" fmla="*/ 2147483647 w 28"/>
              <a:gd name="T33" fmla="*/ 2147483647 h 96"/>
              <a:gd name="T34" fmla="*/ 2147483647 w 28"/>
              <a:gd name="T35" fmla="*/ 2147483647 h 96"/>
              <a:gd name="T36" fmla="*/ 2147483647 w 28"/>
              <a:gd name="T37" fmla="*/ 2147483647 h 96"/>
              <a:gd name="T38" fmla="*/ 2147483647 w 28"/>
              <a:gd name="T39" fmla="*/ 2147483647 h 96"/>
              <a:gd name="T40" fmla="*/ 2147483647 w 28"/>
              <a:gd name="T41" fmla="*/ 2147483647 h 96"/>
              <a:gd name="T42" fmla="*/ 2147483647 w 28"/>
              <a:gd name="T43" fmla="*/ 2147483647 h 96"/>
              <a:gd name="T44" fmla="*/ 2147483647 w 28"/>
              <a:gd name="T45" fmla="*/ 2147483647 h 96"/>
              <a:gd name="T46" fmla="*/ 2147483647 w 28"/>
              <a:gd name="T47" fmla="*/ 2147483647 h 96"/>
              <a:gd name="T48" fmla="*/ 2147483647 w 28"/>
              <a:gd name="T49" fmla="*/ 2147483647 h 96"/>
              <a:gd name="T50" fmla="*/ 2147483647 w 28"/>
              <a:gd name="T51" fmla="*/ 2147483647 h 96"/>
              <a:gd name="T52" fmla="*/ 2147483647 w 28"/>
              <a:gd name="T53" fmla="*/ 2147483647 h 96"/>
              <a:gd name="T54" fmla="*/ 2147483647 w 28"/>
              <a:gd name="T55" fmla="*/ 2147483647 h 96"/>
              <a:gd name="T56" fmla="*/ 2147483647 w 28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96"/>
              <a:gd name="T89" fmla="*/ 28 w 28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96">
                <a:moveTo>
                  <a:pt x="28" y="94"/>
                </a:moveTo>
                <a:lnTo>
                  <a:pt x="28" y="96"/>
                </a:lnTo>
                <a:lnTo>
                  <a:pt x="22" y="92"/>
                </a:lnTo>
                <a:lnTo>
                  <a:pt x="16" y="88"/>
                </a:lnTo>
                <a:lnTo>
                  <a:pt x="8" y="80"/>
                </a:lnTo>
                <a:lnTo>
                  <a:pt x="4" y="70"/>
                </a:lnTo>
                <a:lnTo>
                  <a:pt x="0" y="60"/>
                </a:lnTo>
                <a:lnTo>
                  <a:pt x="0" y="48"/>
                </a:lnTo>
                <a:lnTo>
                  <a:pt x="0" y="38"/>
                </a:lnTo>
                <a:lnTo>
                  <a:pt x="2" y="28"/>
                </a:lnTo>
                <a:lnTo>
                  <a:pt x="8" y="18"/>
                </a:lnTo>
                <a:lnTo>
                  <a:pt x="14" y="10"/>
                </a:lnTo>
                <a:lnTo>
                  <a:pt x="20" y="4"/>
                </a:lnTo>
                <a:lnTo>
                  <a:pt x="28" y="0"/>
                </a:lnTo>
                <a:lnTo>
                  <a:pt x="28" y="2"/>
                </a:lnTo>
                <a:lnTo>
                  <a:pt x="22" y="6"/>
                </a:lnTo>
                <a:lnTo>
                  <a:pt x="18" y="12"/>
                </a:lnTo>
                <a:lnTo>
                  <a:pt x="14" y="18"/>
                </a:lnTo>
                <a:lnTo>
                  <a:pt x="12" y="28"/>
                </a:lnTo>
                <a:lnTo>
                  <a:pt x="10" y="36"/>
                </a:lnTo>
                <a:lnTo>
                  <a:pt x="10" y="46"/>
                </a:lnTo>
                <a:lnTo>
                  <a:pt x="10" y="58"/>
                </a:lnTo>
                <a:lnTo>
                  <a:pt x="12" y="66"/>
                </a:lnTo>
                <a:lnTo>
                  <a:pt x="12" y="74"/>
                </a:lnTo>
                <a:lnTo>
                  <a:pt x="14" y="78"/>
                </a:lnTo>
                <a:lnTo>
                  <a:pt x="16" y="82"/>
                </a:lnTo>
                <a:lnTo>
                  <a:pt x="20" y="86"/>
                </a:lnTo>
                <a:lnTo>
                  <a:pt x="24" y="90"/>
                </a:lnTo>
                <a:lnTo>
                  <a:pt x="28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3" name="Freeform 43">
            <a:extLst>
              <a:ext uri="{FF2B5EF4-FFF2-40B4-BE49-F238E27FC236}">
                <a16:creationId xmlns:a16="http://schemas.microsoft.com/office/drawing/2014/main" id="{54248683-8A51-6C4E-AFD4-3261778EDDAD}"/>
              </a:ext>
            </a:extLst>
          </p:cNvPr>
          <p:cNvSpPr>
            <a:spLocks noEditPoints="1"/>
          </p:cNvSpPr>
          <p:nvPr/>
        </p:nvSpPr>
        <p:spPr bwMode="auto">
          <a:xfrm>
            <a:off x="4530725" y="37084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4" y="58"/>
                </a:lnTo>
                <a:lnTo>
                  <a:pt x="60" y="62"/>
                </a:lnTo>
                <a:lnTo>
                  <a:pt x="56" y="66"/>
                </a:lnTo>
                <a:lnTo>
                  <a:pt x="52" y="70"/>
                </a:lnTo>
                <a:lnTo>
                  <a:pt x="46" y="72"/>
                </a:lnTo>
                <a:lnTo>
                  <a:pt x="40" y="72"/>
                </a:lnTo>
                <a:lnTo>
                  <a:pt x="34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10" y="64"/>
                </a:lnTo>
                <a:lnTo>
                  <a:pt x="10" y="60"/>
                </a:lnTo>
                <a:lnTo>
                  <a:pt x="10" y="12"/>
                </a:lnTo>
                <a:lnTo>
                  <a:pt x="10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2" y="4"/>
                </a:lnTo>
                <a:lnTo>
                  <a:pt x="56" y="8"/>
                </a:lnTo>
                <a:lnTo>
                  <a:pt x="60" y="14"/>
                </a:lnTo>
                <a:lnTo>
                  <a:pt x="60" y="20"/>
                </a:lnTo>
                <a:lnTo>
                  <a:pt x="60" y="24"/>
                </a:lnTo>
                <a:lnTo>
                  <a:pt x="58" y="30"/>
                </a:lnTo>
                <a:lnTo>
                  <a:pt x="54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8" y="34"/>
                </a:lnTo>
                <a:lnTo>
                  <a:pt x="30" y="34"/>
                </a:lnTo>
                <a:lnTo>
                  <a:pt x="36" y="34"/>
                </a:lnTo>
                <a:lnTo>
                  <a:pt x="42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8" y="14"/>
                </a:lnTo>
                <a:lnTo>
                  <a:pt x="44" y="8"/>
                </a:lnTo>
                <a:lnTo>
                  <a:pt x="40" y="6"/>
                </a:lnTo>
                <a:lnTo>
                  <a:pt x="34" y="4"/>
                </a:lnTo>
                <a:lnTo>
                  <a:pt x="30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2" y="54"/>
                </a:lnTo>
                <a:lnTo>
                  <a:pt x="52" y="50"/>
                </a:lnTo>
                <a:lnTo>
                  <a:pt x="50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30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4" name="Freeform 44">
            <a:extLst>
              <a:ext uri="{FF2B5EF4-FFF2-40B4-BE49-F238E27FC236}">
                <a16:creationId xmlns:a16="http://schemas.microsoft.com/office/drawing/2014/main" id="{873A1E2A-D11F-E046-9E39-75EB0EED9F67}"/>
              </a:ext>
            </a:extLst>
          </p:cNvPr>
          <p:cNvSpPr>
            <a:spLocks/>
          </p:cNvSpPr>
          <p:nvPr/>
        </p:nvSpPr>
        <p:spPr bwMode="auto">
          <a:xfrm>
            <a:off x="4648200" y="3705225"/>
            <a:ext cx="44450" cy="152400"/>
          </a:xfrm>
          <a:custGeom>
            <a:avLst/>
            <a:gdLst>
              <a:gd name="T0" fmla="*/ 0 w 28"/>
              <a:gd name="T1" fmla="*/ 2147483647 h 96"/>
              <a:gd name="T2" fmla="*/ 0 w 28"/>
              <a:gd name="T3" fmla="*/ 0 h 96"/>
              <a:gd name="T4" fmla="*/ 2147483647 w 28"/>
              <a:gd name="T5" fmla="*/ 2147483647 h 96"/>
              <a:gd name="T6" fmla="*/ 2147483647 w 28"/>
              <a:gd name="T7" fmla="*/ 2147483647 h 96"/>
              <a:gd name="T8" fmla="*/ 2147483647 w 28"/>
              <a:gd name="T9" fmla="*/ 2147483647 h 96"/>
              <a:gd name="T10" fmla="*/ 2147483647 w 28"/>
              <a:gd name="T11" fmla="*/ 2147483647 h 96"/>
              <a:gd name="T12" fmla="*/ 2147483647 w 28"/>
              <a:gd name="T13" fmla="*/ 2147483647 h 96"/>
              <a:gd name="T14" fmla="*/ 2147483647 w 28"/>
              <a:gd name="T15" fmla="*/ 2147483647 h 96"/>
              <a:gd name="T16" fmla="*/ 2147483647 w 28"/>
              <a:gd name="T17" fmla="*/ 2147483647 h 96"/>
              <a:gd name="T18" fmla="*/ 2147483647 w 28"/>
              <a:gd name="T19" fmla="*/ 2147483647 h 96"/>
              <a:gd name="T20" fmla="*/ 2147483647 w 28"/>
              <a:gd name="T21" fmla="*/ 2147483647 h 96"/>
              <a:gd name="T22" fmla="*/ 2147483647 w 28"/>
              <a:gd name="T23" fmla="*/ 2147483647 h 96"/>
              <a:gd name="T24" fmla="*/ 2147483647 w 28"/>
              <a:gd name="T25" fmla="*/ 2147483647 h 96"/>
              <a:gd name="T26" fmla="*/ 0 w 28"/>
              <a:gd name="T27" fmla="*/ 2147483647 h 96"/>
              <a:gd name="T28" fmla="*/ 0 w 28"/>
              <a:gd name="T29" fmla="*/ 2147483647 h 96"/>
              <a:gd name="T30" fmla="*/ 2147483647 w 28"/>
              <a:gd name="T31" fmla="*/ 2147483647 h 96"/>
              <a:gd name="T32" fmla="*/ 2147483647 w 28"/>
              <a:gd name="T33" fmla="*/ 2147483647 h 96"/>
              <a:gd name="T34" fmla="*/ 2147483647 w 28"/>
              <a:gd name="T35" fmla="*/ 2147483647 h 96"/>
              <a:gd name="T36" fmla="*/ 2147483647 w 28"/>
              <a:gd name="T37" fmla="*/ 2147483647 h 96"/>
              <a:gd name="T38" fmla="*/ 2147483647 w 28"/>
              <a:gd name="T39" fmla="*/ 2147483647 h 96"/>
              <a:gd name="T40" fmla="*/ 2147483647 w 28"/>
              <a:gd name="T41" fmla="*/ 2147483647 h 96"/>
              <a:gd name="T42" fmla="*/ 2147483647 w 28"/>
              <a:gd name="T43" fmla="*/ 2147483647 h 96"/>
              <a:gd name="T44" fmla="*/ 2147483647 w 28"/>
              <a:gd name="T45" fmla="*/ 2147483647 h 96"/>
              <a:gd name="T46" fmla="*/ 2147483647 w 28"/>
              <a:gd name="T47" fmla="*/ 2147483647 h 96"/>
              <a:gd name="T48" fmla="*/ 2147483647 w 28"/>
              <a:gd name="T49" fmla="*/ 2147483647 h 96"/>
              <a:gd name="T50" fmla="*/ 2147483647 w 28"/>
              <a:gd name="T51" fmla="*/ 2147483647 h 96"/>
              <a:gd name="T52" fmla="*/ 2147483647 w 28"/>
              <a:gd name="T53" fmla="*/ 2147483647 h 96"/>
              <a:gd name="T54" fmla="*/ 2147483647 w 28"/>
              <a:gd name="T55" fmla="*/ 2147483647 h 96"/>
              <a:gd name="T56" fmla="*/ 0 w 28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96"/>
              <a:gd name="T89" fmla="*/ 28 w 28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96">
                <a:moveTo>
                  <a:pt x="0" y="2"/>
                </a:moveTo>
                <a:lnTo>
                  <a:pt x="0" y="0"/>
                </a:lnTo>
                <a:lnTo>
                  <a:pt x="6" y="4"/>
                </a:lnTo>
                <a:lnTo>
                  <a:pt x="12" y="8"/>
                </a:lnTo>
                <a:lnTo>
                  <a:pt x="20" y="18"/>
                </a:lnTo>
                <a:lnTo>
                  <a:pt x="24" y="26"/>
                </a:lnTo>
                <a:lnTo>
                  <a:pt x="28" y="38"/>
                </a:lnTo>
                <a:lnTo>
                  <a:pt x="28" y="48"/>
                </a:lnTo>
                <a:lnTo>
                  <a:pt x="28" y="58"/>
                </a:lnTo>
                <a:lnTo>
                  <a:pt x="24" y="68"/>
                </a:lnTo>
                <a:lnTo>
                  <a:pt x="20" y="78"/>
                </a:lnTo>
                <a:lnTo>
                  <a:pt x="14" y="86"/>
                </a:lnTo>
                <a:lnTo>
                  <a:pt x="8" y="92"/>
                </a:lnTo>
                <a:lnTo>
                  <a:pt x="0" y="96"/>
                </a:lnTo>
                <a:lnTo>
                  <a:pt x="0" y="94"/>
                </a:lnTo>
                <a:lnTo>
                  <a:pt x="4" y="90"/>
                </a:lnTo>
                <a:lnTo>
                  <a:pt x="10" y="84"/>
                </a:lnTo>
                <a:lnTo>
                  <a:pt x="14" y="78"/>
                </a:lnTo>
                <a:lnTo>
                  <a:pt x="16" y="70"/>
                </a:lnTo>
                <a:lnTo>
                  <a:pt x="18" y="60"/>
                </a:lnTo>
                <a:lnTo>
                  <a:pt x="18" y="50"/>
                </a:lnTo>
                <a:lnTo>
                  <a:pt x="18" y="38"/>
                </a:lnTo>
                <a:lnTo>
                  <a:pt x="16" y="30"/>
                </a:lnTo>
                <a:lnTo>
                  <a:pt x="14" y="22"/>
                </a:lnTo>
                <a:lnTo>
                  <a:pt x="14" y="18"/>
                </a:lnTo>
                <a:lnTo>
                  <a:pt x="10" y="14"/>
                </a:lnTo>
                <a:lnTo>
                  <a:pt x="8" y="10"/>
                </a:lnTo>
                <a:lnTo>
                  <a:pt x="4" y="6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5" name="Freeform 45">
            <a:extLst>
              <a:ext uri="{FF2B5EF4-FFF2-40B4-BE49-F238E27FC236}">
                <a16:creationId xmlns:a16="http://schemas.microsoft.com/office/drawing/2014/main" id="{63631660-9978-484A-BB20-BA65357274F6}"/>
              </a:ext>
            </a:extLst>
          </p:cNvPr>
          <p:cNvSpPr>
            <a:spLocks noEditPoints="1"/>
          </p:cNvSpPr>
          <p:nvPr/>
        </p:nvSpPr>
        <p:spPr bwMode="auto">
          <a:xfrm>
            <a:off x="7007225" y="5251450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6" name="Freeform 46">
            <a:extLst>
              <a:ext uri="{FF2B5EF4-FFF2-40B4-BE49-F238E27FC236}">
                <a16:creationId xmlns:a16="http://schemas.microsoft.com/office/drawing/2014/main" id="{1ED4EAB4-2D61-4F47-A9DD-A5BAC902ADDE}"/>
              </a:ext>
            </a:extLst>
          </p:cNvPr>
          <p:cNvSpPr>
            <a:spLocks noEditPoints="1"/>
          </p:cNvSpPr>
          <p:nvPr/>
        </p:nvSpPr>
        <p:spPr bwMode="auto">
          <a:xfrm>
            <a:off x="7134225" y="524510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7" name="Freeform 47">
            <a:extLst>
              <a:ext uri="{FF2B5EF4-FFF2-40B4-BE49-F238E27FC236}">
                <a16:creationId xmlns:a16="http://schemas.microsoft.com/office/drawing/2014/main" id="{90550CDF-F8FA-D449-B9FD-047B0A2A8C95}"/>
              </a:ext>
            </a:extLst>
          </p:cNvPr>
          <p:cNvSpPr>
            <a:spLocks/>
          </p:cNvSpPr>
          <p:nvPr/>
        </p:nvSpPr>
        <p:spPr bwMode="auto">
          <a:xfrm>
            <a:off x="7185025" y="5286375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8" name="Freeform 48">
            <a:extLst>
              <a:ext uri="{FF2B5EF4-FFF2-40B4-BE49-F238E27FC236}">
                <a16:creationId xmlns:a16="http://schemas.microsoft.com/office/drawing/2014/main" id="{1D939FAD-0036-E74E-ADB3-990494FDA581}"/>
              </a:ext>
            </a:extLst>
          </p:cNvPr>
          <p:cNvSpPr>
            <a:spLocks/>
          </p:cNvSpPr>
          <p:nvPr/>
        </p:nvSpPr>
        <p:spPr bwMode="auto">
          <a:xfrm>
            <a:off x="7242175" y="5245100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9" name="Freeform 49">
            <a:extLst>
              <a:ext uri="{FF2B5EF4-FFF2-40B4-BE49-F238E27FC236}">
                <a16:creationId xmlns:a16="http://schemas.microsoft.com/office/drawing/2014/main" id="{D8DB4BD0-7039-2E4E-9B4E-DD3BBA760D05}"/>
              </a:ext>
            </a:extLst>
          </p:cNvPr>
          <p:cNvSpPr>
            <a:spLocks/>
          </p:cNvSpPr>
          <p:nvPr/>
        </p:nvSpPr>
        <p:spPr bwMode="auto">
          <a:xfrm>
            <a:off x="1349375" y="5422900"/>
            <a:ext cx="146050" cy="114300"/>
          </a:xfrm>
          <a:custGeom>
            <a:avLst/>
            <a:gdLst>
              <a:gd name="T0" fmla="*/ 2147483647 w 92"/>
              <a:gd name="T1" fmla="*/ 2147483647 h 72"/>
              <a:gd name="T2" fmla="*/ 2147483647 w 92"/>
              <a:gd name="T3" fmla="*/ 2147483647 h 72"/>
              <a:gd name="T4" fmla="*/ 2147483647 w 92"/>
              <a:gd name="T5" fmla="*/ 2147483647 h 72"/>
              <a:gd name="T6" fmla="*/ 2147483647 w 92"/>
              <a:gd name="T7" fmla="*/ 2147483647 h 72"/>
              <a:gd name="T8" fmla="*/ 2147483647 w 92"/>
              <a:gd name="T9" fmla="*/ 2147483647 h 72"/>
              <a:gd name="T10" fmla="*/ 2147483647 w 92"/>
              <a:gd name="T11" fmla="*/ 2147483647 h 72"/>
              <a:gd name="T12" fmla="*/ 2147483647 w 92"/>
              <a:gd name="T13" fmla="*/ 2147483647 h 72"/>
              <a:gd name="T14" fmla="*/ 2147483647 w 92"/>
              <a:gd name="T15" fmla="*/ 2147483647 h 72"/>
              <a:gd name="T16" fmla="*/ 2147483647 w 92"/>
              <a:gd name="T17" fmla="*/ 2147483647 h 72"/>
              <a:gd name="T18" fmla="*/ 0 w 92"/>
              <a:gd name="T19" fmla="*/ 2147483647 h 72"/>
              <a:gd name="T20" fmla="*/ 0 w 92"/>
              <a:gd name="T21" fmla="*/ 2147483647 h 72"/>
              <a:gd name="T22" fmla="*/ 2147483647 w 92"/>
              <a:gd name="T23" fmla="*/ 2147483647 h 72"/>
              <a:gd name="T24" fmla="*/ 2147483647 w 92"/>
              <a:gd name="T25" fmla="*/ 2147483647 h 72"/>
              <a:gd name="T26" fmla="*/ 2147483647 w 92"/>
              <a:gd name="T27" fmla="*/ 2147483647 h 72"/>
              <a:gd name="T28" fmla="*/ 2147483647 w 92"/>
              <a:gd name="T29" fmla="*/ 2147483647 h 72"/>
              <a:gd name="T30" fmla="*/ 2147483647 w 92"/>
              <a:gd name="T31" fmla="*/ 2147483647 h 72"/>
              <a:gd name="T32" fmla="*/ 2147483647 w 92"/>
              <a:gd name="T33" fmla="*/ 2147483647 h 72"/>
              <a:gd name="T34" fmla="*/ 2147483647 w 92"/>
              <a:gd name="T35" fmla="*/ 2147483647 h 72"/>
              <a:gd name="T36" fmla="*/ 2147483647 w 92"/>
              <a:gd name="T37" fmla="*/ 2147483647 h 72"/>
              <a:gd name="T38" fmla="*/ 2147483647 w 92"/>
              <a:gd name="T39" fmla="*/ 2147483647 h 72"/>
              <a:gd name="T40" fmla="*/ 2147483647 w 92"/>
              <a:gd name="T41" fmla="*/ 2147483647 h 72"/>
              <a:gd name="T42" fmla="*/ 2147483647 w 92"/>
              <a:gd name="T43" fmla="*/ 2147483647 h 72"/>
              <a:gd name="T44" fmla="*/ 0 w 92"/>
              <a:gd name="T45" fmla="*/ 2147483647 h 72"/>
              <a:gd name="T46" fmla="*/ 0 w 92"/>
              <a:gd name="T47" fmla="*/ 0 h 72"/>
              <a:gd name="T48" fmla="*/ 2147483647 w 92"/>
              <a:gd name="T49" fmla="*/ 0 h 72"/>
              <a:gd name="T50" fmla="*/ 2147483647 w 92"/>
              <a:gd name="T51" fmla="*/ 2147483647 h 72"/>
              <a:gd name="T52" fmla="*/ 2147483647 w 92"/>
              <a:gd name="T53" fmla="*/ 0 h 72"/>
              <a:gd name="T54" fmla="*/ 2147483647 w 92"/>
              <a:gd name="T55" fmla="*/ 0 h 72"/>
              <a:gd name="T56" fmla="*/ 2147483647 w 92"/>
              <a:gd name="T57" fmla="*/ 2147483647 h 72"/>
              <a:gd name="T58" fmla="*/ 2147483647 w 92"/>
              <a:gd name="T59" fmla="*/ 2147483647 h 72"/>
              <a:gd name="T60" fmla="*/ 2147483647 w 92"/>
              <a:gd name="T61" fmla="*/ 2147483647 h 72"/>
              <a:gd name="T62" fmla="*/ 2147483647 w 92"/>
              <a:gd name="T63" fmla="*/ 2147483647 h 72"/>
              <a:gd name="T64" fmla="*/ 2147483647 w 92"/>
              <a:gd name="T65" fmla="*/ 2147483647 h 72"/>
              <a:gd name="T66" fmla="*/ 2147483647 w 92"/>
              <a:gd name="T67" fmla="*/ 2147483647 h 72"/>
              <a:gd name="T68" fmla="*/ 2147483647 w 92"/>
              <a:gd name="T69" fmla="*/ 2147483647 h 72"/>
              <a:gd name="T70" fmla="*/ 2147483647 w 92"/>
              <a:gd name="T71" fmla="*/ 2147483647 h 72"/>
              <a:gd name="T72" fmla="*/ 2147483647 w 92"/>
              <a:gd name="T73" fmla="*/ 2147483647 h 72"/>
              <a:gd name="T74" fmla="*/ 2147483647 w 92"/>
              <a:gd name="T75" fmla="*/ 2147483647 h 72"/>
              <a:gd name="T76" fmla="*/ 2147483647 w 92"/>
              <a:gd name="T77" fmla="*/ 2147483647 h 72"/>
              <a:gd name="T78" fmla="*/ 2147483647 w 92"/>
              <a:gd name="T79" fmla="*/ 2147483647 h 72"/>
              <a:gd name="T80" fmla="*/ 2147483647 w 92"/>
              <a:gd name="T81" fmla="*/ 2147483647 h 72"/>
              <a:gd name="T82" fmla="*/ 2147483647 w 92"/>
              <a:gd name="T83" fmla="*/ 2147483647 h 72"/>
              <a:gd name="T84" fmla="*/ 2147483647 w 92"/>
              <a:gd name="T85" fmla="*/ 2147483647 h 72"/>
              <a:gd name="T86" fmla="*/ 2147483647 w 92"/>
              <a:gd name="T87" fmla="*/ 2147483647 h 72"/>
              <a:gd name="T88" fmla="*/ 2147483647 w 92"/>
              <a:gd name="T89" fmla="*/ 2147483647 h 72"/>
              <a:gd name="T90" fmla="*/ 2147483647 w 92"/>
              <a:gd name="T91" fmla="*/ 2147483647 h 72"/>
              <a:gd name="T92" fmla="*/ 2147483647 w 92"/>
              <a:gd name="T93" fmla="*/ 2147483647 h 72"/>
              <a:gd name="T94" fmla="*/ 2147483647 w 92"/>
              <a:gd name="T95" fmla="*/ 2147483647 h 72"/>
              <a:gd name="T96" fmla="*/ 2147483647 w 92"/>
              <a:gd name="T97" fmla="*/ 2147483647 h 72"/>
              <a:gd name="T98" fmla="*/ 2147483647 w 92"/>
              <a:gd name="T99" fmla="*/ 2147483647 h 72"/>
              <a:gd name="T100" fmla="*/ 2147483647 w 92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2"/>
              <a:gd name="T154" fmla="*/ 0 h 72"/>
              <a:gd name="T155" fmla="*/ 92 w 92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2" h="72">
                <a:moveTo>
                  <a:pt x="42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4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8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0" y="0"/>
                </a:lnTo>
                <a:lnTo>
                  <a:pt x="46" y="56"/>
                </a:lnTo>
                <a:lnTo>
                  <a:pt x="72" y="0"/>
                </a:lnTo>
                <a:lnTo>
                  <a:pt x="92" y="0"/>
                </a:lnTo>
                <a:lnTo>
                  <a:pt x="92" y="2"/>
                </a:lnTo>
                <a:lnTo>
                  <a:pt x="90" y="2"/>
                </a:lnTo>
                <a:lnTo>
                  <a:pt x="86" y="2"/>
                </a:lnTo>
                <a:lnTo>
                  <a:pt x="84" y="4"/>
                </a:lnTo>
                <a:lnTo>
                  <a:pt x="82" y="8"/>
                </a:lnTo>
                <a:lnTo>
                  <a:pt x="82" y="12"/>
                </a:lnTo>
                <a:lnTo>
                  <a:pt x="82" y="60"/>
                </a:lnTo>
                <a:lnTo>
                  <a:pt x="82" y="66"/>
                </a:lnTo>
                <a:lnTo>
                  <a:pt x="84" y="68"/>
                </a:lnTo>
                <a:lnTo>
                  <a:pt x="86" y="70"/>
                </a:lnTo>
                <a:lnTo>
                  <a:pt x="90" y="70"/>
                </a:lnTo>
                <a:lnTo>
                  <a:pt x="92" y="70"/>
                </a:lnTo>
                <a:lnTo>
                  <a:pt x="92" y="72"/>
                </a:lnTo>
                <a:lnTo>
                  <a:pt x="62" y="72"/>
                </a:lnTo>
                <a:lnTo>
                  <a:pt x="62" y="70"/>
                </a:lnTo>
                <a:lnTo>
                  <a:pt x="64" y="70"/>
                </a:lnTo>
                <a:lnTo>
                  <a:pt x="68" y="70"/>
                </a:lnTo>
                <a:lnTo>
                  <a:pt x="72" y="68"/>
                </a:lnTo>
                <a:lnTo>
                  <a:pt x="72" y="64"/>
                </a:lnTo>
                <a:lnTo>
                  <a:pt x="72" y="60"/>
                </a:lnTo>
                <a:lnTo>
                  <a:pt x="72" y="12"/>
                </a:lnTo>
                <a:lnTo>
                  <a:pt x="42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0" name="Freeform 50">
            <a:extLst>
              <a:ext uri="{FF2B5EF4-FFF2-40B4-BE49-F238E27FC236}">
                <a16:creationId xmlns:a16="http://schemas.microsoft.com/office/drawing/2014/main" id="{1471AB63-3EE7-7D47-A54A-F0998745CE2C}"/>
              </a:ext>
            </a:extLst>
          </p:cNvPr>
          <p:cNvSpPr>
            <a:spLocks noEditPoints="1"/>
          </p:cNvSpPr>
          <p:nvPr/>
        </p:nvSpPr>
        <p:spPr bwMode="auto">
          <a:xfrm>
            <a:off x="1501775" y="5457825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8" y="42"/>
                </a:moveTo>
                <a:lnTo>
                  <a:pt x="24" y="46"/>
                </a:lnTo>
                <a:lnTo>
                  <a:pt x="20" y="48"/>
                </a:lnTo>
                <a:lnTo>
                  <a:pt x="18" y="50"/>
                </a:lnTo>
                <a:lnTo>
                  <a:pt x="16" y="50"/>
                </a:lnTo>
                <a:lnTo>
                  <a:pt x="12" y="52"/>
                </a:lnTo>
                <a:lnTo>
                  <a:pt x="8" y="50"/>
                </a:lnTo>
                <a:lnTo>
                  <a:pt x="4" y="48"/>
                </a:lnTo>
                <a:lnTo>
                  <a:pt x="2" y="44"/>
                </a:lnTo>
                <a:lnTo>
                  <a:pt x="0" y="38"/>
                </a:lnTo>
                <a:lnTo>
                  <a:pt x="2" y="36"/>
                </a:lnTo>
                <a:lnTo>
                  <a:pt x="2" y="32"/>
                </a:lnTo>
                <a:lnTo>
                  <a:pt x="6" y="30"/>
                </a:lnTo>
                <a:lnTo>
                  <a:pt x="10" y="26"/>
                </a:lnTo>
                <a:lnTo>
                  <a:pt x="14" y="24"/>
                </a:lnTo>
                <a:lnTo>
                  <a:pt x="20" y="22"/>
                </a:lnTo>
                <a:lnTo>
                  <a:pt x="28" y="18"/>
                </a:lnTo>
                <a:lnTo>
                  <a:pt x="28" y="16"/>
                </a:lnTo>
                <a:lnTo>
                  <a:pt x="28" y="10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4" y="6"/>
                </a:lnTo>
                <a:lnTo>
                  <a:pt x="12" y="8"/>
                </a:lnTo>
                <a:lnTo>
                  <a:pt x="12" y="10"/>
                </a:lnTo>
                <a:lnTo>
                  <a:pt x="12" y="14"/>
                </a:lnTo>
                <a:lnTo>
                  <a:pt x="12" y="16"/>
                </a:lnTo>
                <a:lnTo>
                  <a:pt x="12" y="18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4" y="16"/>
                </a:lnTo>
                <a:lnTo>
                  <a:pt x="4" y="14"/>
                </a:lnTo>
                <a:lnTo>
                  <a:pt x="4" y="8"/>
                </a:lnTo>
                <a:lnTo>
                  <a:pt x="8" y="4"/>
                </a:lnTo>
                <a:lnTo>
                  <a:pt x="14" y="2"/>
                </a:lnTo>
                <a:lnTo>
                  <a:pt x="20" y="0"/>
                </a:lnTo>
                <a:lnTo>
                  <a:pt x="26" y="2"/>
                </a:lnTo>
                <a:lnTo>
                  <a:pt x="32" y="2"/>
                </a:lnTo>
                <a:lnTo>
                  <a:pt x="34" y="4"/>
                </a:lnTo>
                <a:lnTo>
                  <a:pt x="36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8" y="38"/>
                </a:lnTo>
                <a:lnTo>
                  <a:pt x="38" y="42"/>
                </a:lnTo>
                <a:lnTo>
                  <a:pt x="38" y="44"/>
                </a:lnTo>
                <a:lnTo>
                  <a:pt x="40" y="44"/>
                </a:lnTo>
                <a:lnTo>
                  <a:pt x="42" y="44"/>
                </a:lnTo>
                <a:lnTo>
                  <a:pt x="44" y="40"/>
                </a:lnTo>
                <a:lnTo>
                  <a:pt x="44" y="44"/>
                </a:lnTo>
                <a:lnTo>
                  <a:pt x="42" y="48"/>
                </a:lnTo>
                <a:lnTo>
                  <a:pt x="38" y="50"/>
                </a:lnTo>
                <a:lnTo>
                  <a:pt x="34" y="52"/>
                </a:lnTo>
                <a:lnTo>
                  <a:pt x="32" y="50"/>
                </a:lnTo>
                <a:lnTo>
                  <a:pt x="30" y="50"/>
                </a:lnTo>
                <a:lnTo>
                  <a:pt x="28" y="46"/>
                </a:lnTo>
                <a:lnTo>
                  <a:pt x="28" y="42"/>
                </a:lnTo>
                <a:close/>
                <a:moveTo>
                  <a:pt x="28" y="40"/>
                </a:moveTo>
                <a:lnTo>
                  <a:pt x="28" y="22"/>
                </a:lnTo>
                <a:lnTo>
                  <a:pt x="22" y="24"/>
                </a:lnTo>
                <a:lnTo>
                  <a:pt x="18" y="26"/>
                </a:lnTo>
                <a:lnTo>
                  <a:pt x="14" y="28"/>
                </a:lnTo>
                <a:lnTo>
                  <a:pt x="12" y="30"/>
                </a:lnTo>
                <a:lnTo>
                  <a:pt x="10" y="34"/>
                </a:lnTo>
                <a:lnTo>
                  <a:pt x="10" y="36"/>
                </a:lnTo>
                <a:lnTo>
                  <a:pt x="10" y="40"/>
                </a:lnTo>
                <a:lnTo>
                  <a:pt x="12" y="42"/>
                </a:lnTo>
                <a:lnTo>
                  <a:pt x="14" y="44"/>
                </a:lnTo>
                <a:lnTo>
                  <a:pt x="18" y="44"/>
                </a:lnTo>
                <a:lnTo>
                  <a:pt x="22" y="44"/>
                </a:lnTo>
                <a:lnTo>
                  <a:pt x="28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1" name="Freeform 51">
            <a:extLst>
              <a:ext uri="{FF2B5EF4-FFF2-40B4-BE49-F238E27FC236}">
                <a16:creationId xmlns:a16="http://schemas.microsoft.com/office/drawing/2014/main" id="{67EE28D9-5B52-444E-95C6-BB1DC475F0E8}"/>
              </a:ext>
            </a:extLst>
          </p:cNvPr>
          <p:cNvSpPr>
            <a:spLocks noEditPoints="1"/>
          </p:cNvSpPr>
          <p:nvPr/>
        </p:nvSpPr>
        <p:spPr bwMode="auto">
          <a:xfrm>
            <a:off x="1581150" y="5416550"/>
            <a:ext cx="38100" cy="120650"/>
          </a:xfrm>
          <a:custGeom>
            <a:avLst/>
            <a:gdLst>
              <a:gd name="T0" fmla="*/ 2147483647 w 24"/>
              <a:gd name="T1" fmla="*/ 0 h 76"/>
              <a:gd name="T2" fmla="*/ 2147483647 w 24"/>
              <a:gd name="T3" fmla="*/ 2147483647 h 76"/>
              <a:gd name="T4" fmla="*/ 2147483647 w 24"/>
              <a:gd name="T5" fmla="*/ 2147483647 h 76"/>
              <a:gd name="T6" fmla="*/ 2147483647 w 24"/>
              <a:gd name="T7" fmla="*/ 2147483647 h 76"/>
              <a:gd name="T8" fmla="*/ 2147483647 w 24"/>
              <a:gd name="T9" fmla="*/ 2147483647 h 76"/>
              <a:gd name="T10" fmla="*/ 2147483647 w 24"/>
              <a:gd name="T11" fmla="*/ 2147483647 h 76"/>
              <a:gd name="T12" fmla="*/ 2147483647 w 24"/>
              <a:gd name="T13" fmla="*/ 2147483647 h 76"/>
              <a:gd name="T14" fmla="*/ 2147483647 w 24"/>
              <a:gd name="T15" fmla="*/ 2147483647 h 76"/>
              <a:gd name="T16" fmla="*/ 2147483647 w 24"/>
              <a:gd name="T17" fmla="*/ 2147483647 h 76"/>
              <a:gd name="T18" fmla="*/ 2147483647 w 24"/>
              <a:gd name="T19" fmla="*/ 2147483647 h 76"/>
              <a:gd name="T20" fmla="*/ 2147483647 w 24"/>
              <a:gd name="T21" fmla="*/ 2147483647 h 76"/>
              <a:gd name="T22" fmla="*/ 2147483647 w 24"/>
              <a:gd name="T23" fmla="*/ 2147483647 h 76"/>
              <a:gd name="T24" fmla="*/ 2147483647 w 24"/>
              <a:gd name="T25" fmla="*/ 2147483647 h 76"/>
              <a:gd name="T26" fmla="*/ 2147483647 w 24"/>
              <a:gd name="T27" fmla="*/ 2147483647 h 76"/>
              <a:gd name="T28" fmla="*/ 2147483647 w 24"/>
              <a:gd name="T29" fmla="*/ 2147483647 h 76"/>
              <a:gd name="T30" fmla="*/ 2147483647 w 24"/>
              <a:gd name="T31" fmla="*/ 2147483647 h 76"/>
              <a:gd name="T32" fmla="*/ 2147483647 w 24"/>
              <a:gd name="T33" fmla="*/ 0 h 76"/>
              <a:gd name="T34" fmla="*/ 2147483647 w 24"/>
              <a:gd name="T35" fmla="*/ 2147483647 h 76"/>
              <a:gd name="T36" fmla="*/ 2147483647 w 24"/>
              <a:gd name="T37" fmla="*/ 2147483647 h 76"/>
              <a:gd name="T38" fmla="*/ 2147483647 w 24"/>
              <a:gd name="T39" fmla="*/ 2147483647 h 76"/>
              <a:gd name="T40" fmla="*/ 2147483647 w 24"/>
              <a:gd name="T41" fmla="*/ 2147483647 h 76"/>
              <a:gd name="T42" fmla="*/ 2147483647 w 24"/>
              <a:gd name="T43" fmla="*/ 2147483647 h 76"/>
              <a:gd name="T44" fmla="*/ 2147483647 w 24"/>
              <a:gd name="T45" fmla="*/ 2147483647 h 76"/>
              <a:gd name="T46" fmla="*/ 2147483647 w 24"/>
              <a:gd name="T47" fmla="*/ 2147483647 h 76"/>
              <a:gd name="T48" fmla="*/ 2147483647 w 24"/>
              <a:gd name="T49" fmla="*/ 2147483647 h 76"/>
              <a:gd name="T50" fmla="*/ 2147483647 w 24"/>
              <a:gd name="T51" fmla="*/ 2147483647 h 76"/>
              <a:gd name="T52" fmla="*/ 0 w 24"/>
              <a:gd name="T53" fmla="*/ 2147483647 h 76"/>
              <a:gd name="T54" fmla="*/ 0 w 24"/>
              <a:gd name="T55" fmla="*/ 2147483647 h 76"/>
              <a:gd name="T56" fmla="*/ 2147483647 w 24"/>
              <a:gd name="T57" fmla="*/ 2147483647 h 76"/>
              <a:gd name="T58" fmla="*/ 2147483647 w 24"/>
              <a:gd name="T59" fmla="*/ 2147483647 h 76"/>
              <a:gd name="T60" fmla="*/ 2147483647 w 24"/>
              <a:gd name="T61" fmla="*/ 2147483647 h 76"/>
              <a:gd name="T62" fmla="*/ 2147483647 w 24"/>
              <a:gd name="T63" fmla="*/ 2147483647 h 76"/>
              <a:gd name="T64" fmla="*/ 2147483647 w 24"/>
              <a:gd name="T65" fmla="*/ 2147483647 h 76"/>
              <a:gd name="T66" fmla="*/ 2147483647 w 24"/>
              <a:gd name="T67" fmla="*/ 2147483647 h 76"/>
              <a:gd name="T68" fmla="*/ 2147483647 w 24"/>
              <a:gd name="T69" fmla="*/ 2147483647 h 76"/>
              <a:gd name="T70" fmla="*/ 2147483647 w 24"/>
              <a:gd name="T71" fmla="*/ 2147483647 h 76"/>
              <a:gd name="T72" fmla="*/ 2147483647 w 24"/>
              <a:gd name="T73" fmla="*/ 2147483647 h 76"/>
              <a:gd name="T74" fmla="*/ 2147483647 w 24"/>
              <a:gd name="T75" fmla="*/ 2147483647 h 76"/>
              <a:gd name="T76" fmla="*/ 2147483647 w 24"/>
              <a:gd name="T77" fmla="*/ 2147483647 h 76"/>
              <a:gd name="T78" fmla="*/ 2147483647 w 24"/>
              <a:gd name="T79" fmla="*/ 2147483647 h 76"/>
              <a:gd name="T80" fmla="*/ 2147483647 w 24"/>
              <a:gd name="T81" fmla="*/ 2147483647 h 76"/>
              <a:gd name="T82" fmla="*/ 2147483647 w 24"/>
              <a:gd name="T83" fmla="*/ 2147483647 h 76"/>
              <a:gd name="T84" fmla="*/ 2147483647 w 24"/>
              <a:gd name="T85" fmla="*/ 2147483647 h 76"/>
              <a:gd name="T86" fmla="*/ 0 w 24"/>
              <a:gd name="T87" fmla="*/ 2147483647 h 76"/>
              <a:gd name="T88" fmla="*/ 2147483647 w 24"/>
              <a:gd name="T89" fmla="*/ 2147483647 h 76"/>
              <a:gd name="T90" fmla="*/ 2147483647 w 24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6"/>
              <a:gd name="T140" fmla="*/ 24 w 24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6">
                <a:moveTo>
                  <a:pt x="12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2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6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2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40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4" y="32"/>
                </a:lnTo>
                <a:lnTo>
                  <a:pt x="2" y="32"/>
                </a:lnTo>
                <a:lnTo>
                  <a:pt x="2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2" name="Freeform 52">
            <a:extLst>
              <a:ext uri="{FF2B5EF4-FFF2-40B4-BE49-F238E27FC236}">
                <a16:creationId xmlns:a16="http://schemas.microsoft.com/office/drawing/2014/main" id="{92B33258-8C00-324F-B132-BD26F57EB80A}"/>
              </a:ext>
            </a:extLst>
          </p:cNvPr>
          <p:cNvSpPr>
            <a:spLocks/>
          </p:cNvSpPr>
          <p:nvPr/>
        </p:nvSpPr>
        <p:spPr bwMode="auto">
          <a:xfrm>
            <a:off x="1625600" y="5457825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0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0"/>
                </a:moveTo>
                <a:lnTo>
                  <a:pt x="20" y="6"/>
                </a:lnTo>
                <a:lnTo>
                  <a:pt x="26" y="2"/>
                </a:lnTo>
                <a:lnTo>
                  <a:pt x="32" y="0"/>
                </a:lnTo>
                <a:lnTo>
                  <a:pt x="36" y="0"/>
                </a:lnTo>
                <a:lnTo>
                  <a:pt x="38" y="2"/>
                </a:lnTo>
                <a:lnTo>
                  <a:pt x="42" y="6"/>
                </a:lnTo>
                <a:lnTo>
                  <a:pt x="44" y="8"/>
                </a:lnTo>
                <a:lnTo>
                  <a:pt x="44" y="12"/>
                </a:lnTo>
                <a:lnTo>
                  <a:pt x="44" y="18"/>
                </a:lnTo>
                <a:lnTo>
                  <a:pt x="44" y="38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2" y="48"/>
                </a:lnTo>
                <a:lnTo>
                  <a:pt x="52" y="50"/>
                </a:lnTo>
                <a:lnTo>
                  <a:pt x="28" y="50"/>
                </a:lnTo>
                <a:lnTo>
                  <a:pt x="28" y="48"/>
                </a:lnTo>
                <a:lnTo>
                  <a:pt x="30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8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48"/>
                </a:lnTo>
                <a:lnTo>
                  <a:pt x="22" y="48"/>
                </a:lnTo>
                <a:lnTo>
                  <a:pt x="22" y="50"/>
                </a:lnTo>
                <a:lnTo>
                  <a:pt x="0" y="50"/>
                </a:lnTo>
                <a:lnTo>
                  <a:pt x="0" y="48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3" name="Freeform 53">
            <a:extLst>
              <a:ext uri="{FF2B5EF4-FFF2-40B4-BE49-F238E27FC236}">
                <a16:creationId xmlns:a16="http://schemas.microsoft.com/office/drawing/2014/main" id="{61E9626C-B844-344D-BD52-80EAF6F4F6F4}"/>
              </a:ext>
            </a:extLst>
          </p:cNvPr>
          <p:cNvSpPr>
            <a:spLocks/>
          </p:cNvSpPr>
          <p:nvPr/>
        </p:nvSpPr>
        <p:spPr bwMode="auto">
          <a:xfrm>
            <a:off x="1752600" y="5457825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2" y="4"/>
                </a:lnTo>
                <a:lnTo>
                  <a:pt x="24" y="4"/>
                </a:lnTo>
                <a:lnTo>
                  <a:pt x="28" y="2"/>
                </a:lnTo>
                <a:lnTo>
                  <a:pt x="30" y="0"/>
                </a:lnTo>
                <a:lnTo>
                  <a:pt x="34" y="0"/>
                </a:lnTo>
                <a:lnTo>
                  <a:pt x="38" y="2"/>
                </a:lnTo>
                <a:lnTo>
                  <a:pt x="40" y="4"/>
                </a:lnTo>
                <a:lnTo>
                  <a:pt x="44" y="6"/>
                </a:lnTo>
                <a:lnTo>
                  <a:pt x="46" y="12"/>
                </a:lnTo>
                <a:lnTo>
                  <a:pt x="50" y="6"/>
                </a:lnTo>
                <a:lnTo>
                  <a:pt x="54" y="2"/>
                </a:lnTo>
                <a:lnTo>
                  <a:pt x="58" y="2"/>
                </a:lnTo>
                <a:lnTo>
                  <a:pt x="62" y="0"/>
                </a:lnTo>
                <a:lnTo>
                  <a:pt x="66" y="0"/>
                </a:lnTo>
                <a:lnTo>
                  <a:pt x="68" y="2"/>
                </a:lnTo>
                <a:lnTo>
                  <a:pt x="72" y="6"/>
                </a:lnTo>
                <a:lnTo>
                  <a:pt x="74" y="8"/>
                </a:lnTo>
                <a:lnTo>
                  <a:pt x="74" y="12"/>
                </a:lnTo>
                <a:lnTo>
                  <a:pt x="74" y="18"/>
                </a:lnTo>
                <a:lnTo>
                  <a:pt x="74" y="38"/>
                </a:lnTo>
                <a:lnTo>
                  <a:pt x="74" y="44"/>
                </a:lnTo>
                <a:lnTo>
                  <a:pt x="76" y="46"/>
                </a:lnTo>
                <a:lnTo>
                  <a:pt x="78" y="48"/>
                </a:lnTo>
                <a:lnTo>
                  <a:pt x="82" y="48"/>
                </a:lnTo>
                <a:lnTo>
                  <a:pt x="82" y="50"/>
                </a:lnTo>
                <a:lnTo>
                  <a:pt x="60" y="50"/>
                </a:lnTo>
                <a:lnTo>
                  <a:pt x="60" y="48"/>
                </a:lnTo>
                <a:lnTo>
                  <a:pt x="62" y="48"/>
                </a:lnTo>
                <a:lnTo>
                  <a:pt x="64" y="48"/>
                </a:lnTo>
                <a:lnTo>
                  <a:pt x="64" y="46"/>
                </a:lnTo>
                <a:lnTo>
                  <a:pt x="66" y="44"/>
                </a:lnTo>
                <a:lnTo>
                  <a:pt x="66" y="42"/>
                </a:lnTo>
                <a:lnTo>
                  <a:pt x="66" y="38"/>
                </a:lnTo>
                <a:lnTo>
                  <a:pt x="66" y="18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8"/>
                </a:lnTo>
                <a:lnTo>
                  <a:pt x="50" y="10"/>
                </a:lnTo>
                <a:lnTo>
                  <a:pt x="46" y="14"/>
                </a:lnTo>
                <a:lnTo>
                  <a:pt x="46" y="16"/>
                </a:lnTo>
                <a:lnTo>
                  <a:pt x="46" y="38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48"/>
                </a:lnTo>
                <a:lnTo>
                  <a:pt x="52" y="48"/>
                </a:lnTo>
                <a:lnTo>
                  <a:pt x="52" y="50"/>
                </a:lnTo>
                <a:lnTo>
                  <a:pt x="30" y="50"/>
                </a:lnTo>
                <a:lnTo>
                  <a:pt x="30" y="48"/>
                </a:lnTo>
                <a:lnTo>
                  <a:pt x="32" y="48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18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2" y="8"/>
                </a:lnTo>
                <a:lnTo>
                  <a:pt x="20" y="12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8" y="48"/>
                </a:lnTo>
                <a:lnTo>
                  <a:pt x="20" y="48"/>
                </a:lnTo>
                <a:lnTo>
                  <a:pt x="24" y="48"/>
                </a:lnTo>
                <a:lnTo>
                  <a:pt x="24" y="50"/>
                </a:lnTo>
                <a:lnTo>
                  <a:pt x="0" y="50"/>
                </a:lnTo>
                <a:lnTo>
                  <a:pt x="0" y="48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8" y="42"/>
                </a:lnTo>
                <a:lnTo>
                  <a:pt x="8" y="38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4" name="Freeform 54">
            <a:extLst>
              <a:ext uri="{FF2B5EF4-FFF2-40B4-BE49-F238E27FC236}">
                <a16:creationId xmlns:a16="http://schemas.microsoft.com/office/drawing/2014/main" id="{DCE0D08F-FF93-DF41-89F3-2D431B29A2BB}"/>
              </a:ext>
            </a:extLst>
          </p:cNvPr>
          <p:cNvSpPr>
            <a:spLocks noEditPoints="1"/>
          </p:cNvSpPr>
          <p:nvPr/>
        </p:nvSpPr>
        <p:spPr bwMode="auto">
          <a:xfrm>
            <a:off x="1892300" y="54578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0"/>
                </a:lnTo>
                <a:lnTo>
                  <a:pt x="24" y="42"/>
                </a:lnTo>
                <a:lnTo>
                  <a:pt x="28" y="42"/>
                </a:lnTo>
                <a:lnTo>
                  <a:pt x="32" y="40"/>
                </a:lnTo>
                <a:lnTo>
                  <a:pt x="36" y="36"/>
                </a:lnTo>
                <a:lnTo>
                  <a:pt x="38" y="30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48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0" y="2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4"/>
                </a:lnTo>
                <a:lnTo>
                  <a:pt x="10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5" name="Freeform 55">
            <a:extLst>
              <a:ext uri="{FF2B5EF4-FFF2-40B4-BE49-F238E27FC236}">
                <a16:creationId xmlns:a16="http://schemas.microsoft.com/office/drawing/2014/main" id="{E3AA9BC4-1AF6-2C45-A86D-C4A5809A8C39}"/>
              </a:ext>
            </a:extLst>
          </p:cNvPr>
          <p:cNvSpPr>
            <a:spLocks/>
          </p:cNvSpPr>
          <p:nvPr/>
        </p:nvSpPr>
        <p:spPr bwMode="auto">
          <a:xfrm>
            <a:off x="1965325" y="5457825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4"/>
                </a:lnTo>
                <a:lnTo>
                  <a:pt x="24" y="4"/>
                </a:lnTo>
                <a:lnTo>
                  <a:pt x="26" y="2"/>
                </a:lnTo>
                <a:lnTo>
                  <a:pt x="30" y="0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6"/>
                </a:lnTo>
                <a:lnTo>
                  <a:pt x="44" y="12"/>
                </a:lnTo>
                <a:lnTo>
                  <a:pt x="48" y="6"/>
                </a:lnTo>
                <a:lnTo>
                  <a:pt x="54" y="2"/>
                </a:lnTo>
                <a:lnTo>
                  <a:pt x="56" y="2"/>
                </a:lnTo>
                <a:lnTo>
                  <a:pt x="60" y="0"/>
                </a:lnTo>
                <a:lnTo>
                  <a:pt x="64" y="0"/>
                </a:lnTo>
                <a:lnTo>
                  <a:pt x="68" y="2"/>
                </a:lnTo>
                <a:lnTo>
                  <a:pt x="70" y="6"/>
                </a:lnTo>
                <a:lnTo>
                  <a:pt x="72" y="8"/>
                </a:lnTo>
                <a:lnTo>
                  <a:pt x="74" y="12"/>
                </a:lnTo>
                <a:lnTo>
                  <a:pt x="74" y="18"/>
                </a:lnTo>
                <a:lnTo>
                  <a:pt x="74" y="38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48"/>
                </a:lnTo>
                <a:lnTo>
                  <a:pt x="80" y="48"/>
                </a:lnTo>
                <a:lnTo>
                  <a:pt x="80" y="50"/>
                </a:lnTo>
                <a:lnTo>
                  <a:pt x="58" y="50"/>
                </a:lnTo>
                <a:lnTo>
                  <a:pt x="58" y="48"/>
                </a:lnTo>
                <a:lnTo>
                  <a:pt x="62" y="48"/>
                </a:lnTo>
                <a:lnTo>
                  <a:pt x="64" y="46"/>
                </a:lnTo>
                <a:lnTo>
                  <a:pt x="64" y="44"/>
                </a:lnTo>
                <a:lnTo>
                  <a:pt x="64" y="42"/>
                </a:lnTo>
                <a:lnTo>
                  <a:pt x="64" y="38"/>
                </a:lnTo>
                <a:lnTo>
                  <a:pt x="64" y="18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6" y="8"/>
                </a:lnTo>
                <a:lnTo>
                  <a:pt x="54" y="8"/>
                </a:lnTo>
                <a:lnTo>
                  <a:pt x="52" y="8"/>
                </a:lnTo>
                <a:lnTo>
                  <a:pt x="48" y="10"/>
                </a:lnTo>
                <a:lnTo>
                  <a:pt x="44" y="14"/>
                </a:lnTo>
                <a:lnTo>
                  <a:pt x="44" y="16"/>
                </a:lnTo>
                <a:lnTo>
                  <a:pt x="44" y="38"/>
                </a:lnTo>
                <a:lnTo>
                  <a:pt x="44" y="44"/>
                </a:lnTo>
                <a:lnTo>
                  <a:pt x="44" y="46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2" y="48"/>
                </a:lnTo>
                <a:lnTo>
                  <a:pt x="52" y="50"/>
                </a:lnTo>
                <a:lnTo>
                  <a:pt x="28" y="50"/>
                </a:lnTo>
                <a:lnTo>
                  <a:pt x="28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18"/>
                </a:lnTo>
                <a:lnTo>
                  <a:pt x="34" y="14"/>
                </a:lnTo>
                <a:lnTo>
                  <a:pt x="34" y="10"/>
                </a:lnTo>
                <a:lnTo>
                  <a:pt x="30" y="8"/>
                </a:lnTo>
                <a:lnTo>
                  <a:pt x="28" y="8"/>
                </a:lnTo>
                <a:lnTo>
                  <a:pt x="24" y="8"/>
                </a:lnTo>
                <a:lnTo>
                  <a:pt x="22" y="8"/>
                </a:lnTo>
                <a:lnTo>
                  <a:pt x="18" y="12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2" y="48"/>
                </a:lnTo>
                <a:lnTo>
                  <a:pt x="22" y="50"/>
                </a:lnTo>
                <a:lnTo>
                  <a:pt x="0" y="50"/>
                </a:lnTo>
                <a:lnTo>
                  <a:pt x="0" y="48"/>
                </a:lnTo>
                <a:lnTo>
                  <a:pt x="2" y="48"/>
                </a:lnTo>
                <a:lnTo>
                  <a:pt x="4" y="48"/>
                </a:lnTo>
                <a:lnTo>
                  <a:pt x="6" y="46"/>
                </a:lnTo>
                <a:lnTo>
                  <a:pt x="6" y="42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6" name="Freeform 56">
            <a:extLst>
              <a:ext uri="{FF2B5EF4-FFF2-40B4-BE49-F238E27FC236}">
                <a16:creationId xmlns:a16="http://schemas.microsoft.com/office/drawing/2014/main" id="{102F49D9-417E-EF4D-85A7-B11BAC8A6FD8}"/>
              </a:ext>
            </a:extLst>
          </p:cNvPr>
          <p:cNvSpPr>
            <a:spLocks noEditPoints="1"/>
          </p:cNvSpPr>
          <p:nvPr/>
        </p:nvSpPr>
        <p:spPr bwMode="auto">
          <a:xfrm>
            <a:off x="2101850" y="54578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7" name="Freeform 57">
            <a:extLst>
              <a:ext uri="{FF2B5EF4-FFF2-40B4-BE49-F238E27FC236}">
                <a16:creationId xmlns:a16="http://schemas.microsoft.com/office/drawing/2014/main" id="{FEF7DD1A-AA71-6840-B930-6617FED6BD8B}"/>
              </a:ext>
            </a:extLst>
          </p:cNvPr>
          <p:cNvSpPr>
            <a:spLocks/>
          </p:cNvSpPr>
          <p:nvPr/>
        </p:nvSpPr>
        <p:spPr bwMode="auto">
          <a:xfrm>
            <a:off x="2184400" y="5457825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2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2" y="2"/>
                </a:lnTo>
                <a:lnTo>
                  <a:pt x="34" y="4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2"/>
                </a:lnTo>
                <a:lnTo>
                  <a:pt x="28" y="12"/>
                </a:lnTo>
                <a:lnTo>
                  <a:pt x="26" y="10"/>
                </a:lnTo>
                <a:lnTo>
                  <a:pt x="24" y="8"/>
                </a:lnTo>
                <a:lnTo>
                  <a:pt x="22" y="8"/>
                </a:lnTo>
                <a:lnTo>
                  <a:pt x="20" y="10"/>
                </a:lnTo>
                <a:lnTo>
                  <a:pt x="18" y="12"/>
                </a:lnTo>
                <a:lnTo>
                  <a:pt x="16" y="18"/>
                </a:lnTo>
                <a:lnTo>
                  <a:pt x="16" y="38"/>
                </a:lnTo>
                <a:lnTo>
                  <a:pt x="16" y="42"/>
                </a:lnTo>
                <a:lnTo>
                  <a:pt x="16" y="44"/>
                </a:lnTo>
                <a:lnTo>
                  <a:pt x="18" y="46"/>
                </a:lnTo>
                <a:lnTo>
                  <a:pt x="20" y="48"/>
                </a:lnTo>
                <a:lnTo>
                  <a:pt x="22" y="48"/>
                </a:lnTo>
                <a:lnTo>
                  <a:pt x="24" y="48"/>
                </a:lnTo>
                <a:lnTo>
                  <a:pt x="24" y="50"/>
                </a:lnTo>
                <a:lnTo>
                  <a:pt x="0" y="50"/>
                </a:lnTo>
                <a:lnTo>
                  <a:pt x="0" y="48"/>
                </a:lnTo>
                <a:lnTo>
                  <a:pt x="2" y="48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2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8" name="Freeform 58">
            <a:extLst>
              <a:ext uri="{FF2B5EF4-FFF2-40B4-BE49-F238E27FC236}">
                <a16:creationId xmlns:a16="http://schemas.microsoft.com/office/drawing/2014/main" id="{8DA341A4-A64D-6D41-8B0A-0D299B6E9E61}"/>
              </a:ext>
            </a:extLst>
          </p:cNvPr>
          <p:cNvSpPr>
            <a:spLocks/>
          </p:cNvSpPr>
          <p:nvPr/>
        </p:nvSpPr>
        <p:spPr bwMode="auto">
          <a:xfrm>
            <a:off x="2238375" y="5461000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0 h 72"/>
              <a:gd name="T6" fmla="*/ 2147483647 w 52"/>
              <a:gd name="T7" fmla="*/ 0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0 h 72"/>
              <a:gd name="T38" fmla="*/ 2147483647 w 52"/>
              <a:gd name="T39" fmla="*/ 0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0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0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4" y="0"/>
                </a:lnTo>
                <a:lnTo>
                  <a:pt x="22" y="0"/>
                </a:lnTo>
                <a:lnTo>
                  <a:pt x="20" y="2"/>
                </a:lnTo>
                <a:lnTo>
                  <a:pt x="18" y="4"/>
                </a:lnTo>
                <a:lnTo>
                  <a:pt x="18" y="8"/>
                </a:lnTo>
                <a:lnTo>
                  <a:pt x="20" y="10"/>
                </a:lnTo>
                <a:lnTo>
                  <a:pt x="32" y="34"/>
                </a:lnTo>
                <a:lnTo>
                  <a:pt x="42" y="8"/>
                </a:lnTo>
                <a:lnTo>
                  <a:pt x="42" y="6"/>
                </a:lnTo>
                <a:lnTo>
                  <a:pt x="44" y="4"/>
                </a:lnTo>
                <a:lnTo>
                  <a:pt x="42" y="2"/>
                </a:lnTo>
                <a:lnTo>
                  <a:pt x="40" y="0"/>
                </a:lnTo>
                <a:lnTo>
                  <a:pt x="38" y="0"/>
                </a:lnTo>
                <a:lnTo>
                  <a:pt x="52" y="0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6"/>
                </a:lnTo>
                <a:lnTo>
                  <a:pt x="46" y="8"/>
                </a:lnTo>
                <a:lnTo>
                  <a:pt x="26" y="56"/>
                </a:lnTo>
                <a:lnTo>
                  <a:pt x="24" y="62"/>
                </a:lnTo>
                <a:lnTo>
                  <a:pt x="18" y="68"/>
                </a:lnTo>
                <a:lnTo>
                  <a:pt x="14" y="70"/>
                </a:lnTo>
                <a:lnTo>
                  <a:pt x="10" y="72"/>
                </a:lnTo>
                <a:lnTo>
                  <a:pt x="8" y="72"/>
                </a:lnTo>
                <a:lnTo>
                  <a:pt x="4" y="70"/>
                </a:lnTo>
                <a:lnTo>
                  <a:pt x="4" y="68"/>
                </a:lnTo>
                <a:lnTo>
                  <a:pt x="2" y="64"/>
                </a:lnTo>
                <a:lnTo>
                  <a:pt x="4" y="62"/>
                </a:lnTo>
                <a:lnTo>
                  <a:pt x="4" y="60"/>
                </a:lnTo>
                <a:lnTo>
                  <a:pt x="6" y="60"/>
                </a:lnTo>
                <a:lnTo>
                  <a:pt x="8" y="60"/>
                </a:lnTo>
                <a:lnTo>
                  <a:pt x="10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20" y="60"/>
                </a:lnTo>
                <a:lnTo>
                  <a:pt x="22" y="58"/>
                </a:lnTo>
                <a:lnTo>
                  <a:pt x="24" y="54"/>
                </a:lnTo>
                <a:lnTo>
                  <a:pt x="26" y="46"/>
                </a:lnTo>
                <a:lnTo>
                  <a:pt x="10" y="10"/>
                </a:lnTo>
                <a:lnTo>
                  <a:pt x="8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1A0D4C4-CF33-B547-B686-ABCF363B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9768B2-135A-264D-A529-ECEF437D144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4312637-75FB-B747-AC8C-34F30F698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Transactions interact with the database: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Data in database </a:t>
            </a:r>
            <a:r>
              <a:rPr lang="en-US" altLang="zh-TW" sz="2000">
                <a:sym typeface="Symbol" pitchFamily="2" charset="2"/>
              </a:rPr>
              <a:t></a:t>
            </a:r>
            <a:r>
              <a:rPr lang="en-US" altLang="zh-TW" sz="2000"/>
              <a:t> program variables.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read(X,x</a:t>
            </a:r>
            <a:r>
              <a:rPr lang="en-US" altLang="zh-TW" sz="1800" baseline="-2000"/>
              <a:t>i</a:t>
            </a:r>
            <a:r>
              <a:rPr lang="en-US" altLang="zh-TW" sz="1800"/>
              <a:t>): assigns the value of data item X to the local variable x</a:t>
            </a:r>
            <a:r>
              <a:rPr lang="en-US" altLang="zh-TW" sz="1800" baseline="-2000"/>
              <a:t>i</a:t>
            </a:r>
            <a:r>
              <a:rPr lang="en-US" altLang="zh-TW" sz="1800"/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Issue input(X), if X is not in the buffer.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Assign the value of X to x</a:t>
            </a:r>
            <a:r>
              <a:rPr lang="en-US" altLang="zh-TW" sz="1600" baseline="-2000"/>
              <a:t>i</a:t>
            </a:r>
            <a:r>
              <a:rPr lang="en-US" altLang="zh-TW" sz="16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write(X,x</a:t>
            </a:r>
            <a:r>
              <a:rPr lang="en-US" altLang="zh-TW" sz="1800" baseline="-2000"/>
              <a:t>i</a:t>
            </a:r>
            <a:r>
              <a:rPr lang="en-US" altLang="zh-TW" sz="1800"/>
              <a:t>): assigns the value of local variable x</a:t>
            </a:r>
            <a:r>
              <a:rPr lang="en-US" altLang="zh-TW" sz="1800" baseline="-2000"/>
              <a:t>i</a:t>
            </a:r>
            <a:r>
              <a:rPr lang="en-US" altLang="zh-TW" sz="1800"/>
              <a:t> to data item X.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/>
              <a:t>Issue input(X), if X is not in the buffer.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/>
              <a:t>Assign the value of x</a:t>
            </a:r>
            <a:r>
              <a:rPr lang="en-US" altLang="zh-TW" sz="1400" baseline="-2000"/>
              <a:t>i</a:t>
            </a:r>
            <a:r>
              <a:rPr lang="en-US" altLang="zh-TW" sz="1400"/>
              <a:t> to X in the buffer block for X.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Not specifically require the transfer of a block from buffer to disk.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A buffer block is eventually written out to the disk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Buffer manager needs the memory space.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Force-output</a:t>
            </a:r>
            <a:endParaRPr lang="zh-TW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1A64A74-63F2-3F4D-AF33-3E4ACE3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BA446A-8AA4-8443-98F0-64035358046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17DDFD6-06AA-F64F-ADED-F5F942923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Examples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2AD3FD-C0DA-E04B-89C5-F476B3CE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consistency constraint is that the sum of A and B is unchanged.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Initial values of A and B are $1000 and $2000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Main memory contains the buffer block A.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6D13B1F-6CB9-974B-8AC3-8FEC8643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981200" cy="22828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a1 := a1 - 50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write(B,b1)</a:t>
            </a:r>
            <a:endParaRPr lang="zh-TW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321CFB5D-173F-1F40-A90F-B50A5466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66FB08-8604-844E-9A43-B5B65927DEB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14339" name="AutoShape 5">
            <a:extLst>
              <a:ext uri="{FF2B5EF4-FFF2-40B4-BE49-F238E27FC236}">
                <a16:creationId xmlns:a16="http://schemas.microsoft.com/office/drawing/2014/main" id="{E0D9E4B8-7438-734D-847B-E6F1DE78146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9450" y="1289050"/>
            <a:ext cx="77851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0" name="Freeform 8">
            <a:extLst>
              <a:ext uri="{FF2B5EF4-FFF2-40B4-BE49-F238E27FC236}">
                <a16:creationId xmlns:a16="http://schemas.microsoft.com/office/drawing/2014/main" id="{FD38CA46-5F67-EA4C-8071-94E3D16A22D1}"/>
              </a:ext>
            </a:extLst>
          </p:cNvPr>
          <p:cNvSpPr>
            <a:spLocks/>
          </p:cNvSpPr>
          <p:nvPr/>
        </p:nvSpPr>
        <p:spPr bwMode="auto">
          <a:xfrm>
            <a:off x="5946775" y="4686300"/>
            <a:ext cx="2505075" cy="396875"/>
          </a:xfrm>
          <a:custGeom>
            <a:avLst/>
            <a:gdLst>
              <a:gd name="T0" fmla="*/ 0 w 1578"/>
              <a:gd name="T1" fmla="*/ 0 h 250"/>
              <a:gd name="T2" fmla="*/ 2147483647 w 1578"/>
              <a:gd name="T3" fmla="*/ 2147483647 h 250"/>
              <a:gd name="T4" fmla="*/ 2147483647 w 1578"/>
              <a:gd name="T5" fmla="*/ 2147483647 h 250"/>
              <a:gd name="T6" fmla="*/ 2147483647 w 1578"/>
              <a:gd name="T7" fmla="*/ 2147483647 h 250"/>
              <a:gd name="T8" fmla="*/ 2147483647 w 1578"/>
              <a:gd name="T9" fmla="*/ 2147483647 h 250"/>
              <a:gd name="T10" fmla="*/ 2147483647 w 1578"/>
              <a:gd name="T11" fmla="*/ 2147483647 h 250"/>
              <a:gd name="T12" fmla="*/ 2147483647 w 1578"/>
              <a:gd name="T13" fmla="*/ 2147483647 h 250"/>
              <a:gd name="T14" fmla="*/ 2147483647 w 1578"/>
              <a:gd name="T15" fmla="*/ 2147483647 h 250"/>
              <a:gd name="T16" fmla="*/ 2147483647 w 1578"/>
              <a:gd name="T17" fmla="*/ 2147483647 h 250"/>
              <a:gd name="T18" fmla="*/ 2147483647 w 1578"/>
              <a:gd name="T19" fmla="*/ 2147483647 h 250"/>
              <a:gd name="T20" fmla="*/ 2147483647 w 1578"/>
              <a:gd name="T21" fmla="*/ 2147483647 h 250"/>
              <a:gd name="T22" fmla="*/ 2147483647 w 1578"/>
              <a:gd name="T23" fmla="*/ 2147483647 h 250"/>
              <a:gd name="T24" fmla="*/ 2147483647 w 1578"/>
              <a:gd name="T25" fmla="*/ 2147483647 h 250"/>
              <a:gd name="T26" fmla="*/ 2147483647 w 1578"/>
              <a:gd name="T27" fmla="*/ 2147483647 h 250"/>
              <a:gd name="T28" fmla="*/ 2147483647 w 1578"/>
              <a:gd name="T29" fmla="*/ 2147483647 h 2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8"/>
              <a:gd name="T46" fmla="*/ 0 h 250"/>
              <a:gd name="T47" fmla="*/ 1578 w 1578"/>
              <a:gd name="T48" fmla="*/ 250 h 2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8" h="250">
                <a:moveTo>
                  <a:pt x="0" y="0"/>
                </a:moveTo>
                <a:lnTo>
                  <a:pt x="104" y="64"/>
                </a:lnTo>
                <a:lnTo>
                  <a:pt x="212" y="118"/>
                </a:lnTo>
                <a:lnTo>
                  <a:pt x="322" y="164"/>
                </a:lnTo>
                <a:lnTo>
                  <a:pt x="436" y="200"/>
                </a:lnTo>
                <a:lnTo>
                  <a:pt x="552" y="226"/>
                </a:lnTo>
                <a:lnTo>
                  <a:pt x="668" y="242"/>
                </a:lnTo>
                <a:lnTo>
                  <a:pt x="786" y="250"/>
                </a:lnTo>
                <a:lnTo>
                  <a:pt x="904" y="248"/>
                </a:lnTo>
                <a:lnTo>
                  <a:pt x="1020" y="236"/>
                </a:lnTo>
                <a:lnTo>
                  <a:pt x="1136" y="214"/>
                </a:lnTo>
                <a:lnTo>
                  <a:pt x="1252" y="182"/>
                </a:lnTo>
                <a:lnTo>
                  <a:pt x="1364" y="142"/>
                </a:lnTo>
                <a:lnTo>
                  <a:pt x="1472" y="92"/>
                </a:lnTo>
                <a:lnTo>
                  <a:pt x="1578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1" name="Freeform 9">
            <a:extLst>
              <a:ext uri="{FF2B5EF4-FFF2-40B4-BE49-F238E27FC236}">
                <a16:creationId xmlns:a16="http://schemas.microsoft.com/office/drawing/2014/main" id="{6CC57D3F-2621-0443-8871-0AF169B25685}"/>
              </a:ext>
            </a:extLst>
          </p:cNvPr>
          <p:cNvSpPr>
            <a:spLocks/>
          </p:cNvSpPr>
          <p:nvPr/>
        </p:nvSpPr>
        <p:spPr bwMode="auto">
          <a:xfrm>
            <a:off x="5937250" y="1308100"/>
            <a:ext cx="2514600" cy="1028700"/>
          </a:xfrm>
          <a:custGeom>
            <a:avLst/>
            <a:gdLst>
              <a:gd name="T0" fmla="*/ 2147483647 w 1584"/>
              <a:gd name="T1" fmla="*/ 2147483647 h 648"/>
              <a:gd name="T2" fmla="*/ 2147483647 w 1584"/>
              <a:gd name="T3" fmla="*/ 2147483647 h 648"/>
              <a:gd name="T4" fmla="*/ 2147483647 w 1584"/>
              <a:gd name="T5" fmla="*/ 2147483647 h 648"/>
              <a:gd name="T6" fmla="*/ 2147483647 w 1584"/>
              <a:gd name="T7" fmla="*/ 2147483647 h 648"/>
              <a:gd name="T8" fmla="*/ 2147483647 w 1584"/>
              <a:gd name="T9" fmla="*/ 2147483647 h 648"/>
              <a:gd name="T10" fmla="*/ 2147483647 w 1584"/>
              <a:gd name="T11" fmla="*/ 2147483647 h 648"/>
              <a:gd name="T12" fmla="*/ 2147483647 w 1584"/>
              <a:gd name="T13" fmla="*/ 2147483647 h 648"/>
              <a:gd name="T14" fmla="*/ 2147483647 w 1584"/>
              <a:gd name="T15" fmla="*/ 2147483647 h 648"/>
              <a:gd name="T16" fmla="*/ 2147483647 w 1584"/>
              <a:gd name="T17" fmla="*/ 2147483647 h 648"/>
              <a:gd name="T18" fmla="*/ 2147483647 w 1584"/>
              <a:gd name="T19" fmla="*/ 2147483647 h 648"/>
              <a:gd name="T20" fmla="*/ 2147483647 w 1584"/>
              <a:gd name="T21" fmla="*/ 2147483647 h 648"/>
              <a:gd name="T22" fmla="*/ 2147483647 w 1584"/>
              <a:gd name="T23" fmla="*/ 2147483647 h 648"/>
              <a:gd name="T24" fmla="*/ 2147483647 w 1584"/>
              <a:gd name="T25" fmla="*/ 2147483647 h 648"/>
              <a:gd name="T26" fmla="*/ 2147483647 w 1584"/>
              <a:gd name="T27" fmla="*/ 2147483647 h 648"/>
              <a:gd name="T28" fmla="*/ 2147483647 w 1584"/>
              <a:gd name="T29" fmla="*/ 2147483647 h 648"/>
              <a:gd name="T30" fmla="*/ 2147483647 w 1584"/>
              <a:gd name="T31" fmla="*/ 2147483647 h 648"/>
              <a:gd name="T32" fmla="*/ 2147483647 w 1584"/>
              <a:gd name="T33" fmla="*/ 2147483647 h 648"/>
              <a:gd name="T34" fmla="*/ 2147483647 w 1584"/>
              <a:gd name="T35" fmla="*/ 2147483647 h 648"/>
              <a:gd name="T36" fmla="*/ 2147483647 w 1584"/>
              <a:gd name="T37" fmla="*/ 2147483647 h 648"/>
              <a:gd name="T38" fmla="*/ 2147483647 w 1584"/>
              <a:gd name="T39" fmla="*/ 2147483647 h 648"/>
              <a:gd name="T40" fmla="*/ 2147483647 w 1584"/>
              <a:gd name="T41" fmla="*/ 2147483647 h 648"/>
              <a:gd name="T42" fmla="*/ 2147483647 w 1584"/>
              <a:gd name="T43" fmla="*/ 2147483647 h 648"/>
              <a:gd name="T44" fmla="*/ 2147483647 w 1584"/>
              <a:gd name="T45" fmla="*/ 2147483647 h 648"/>
              <a:gd name="T46" fmla="*/ 2147483647 w 1584"/>
              <a:gd name="T47" fmla="*/ 2147483647 h 648"/>
              <a:gd name="T48" fmla="*/ 2147483647 w 1584"/>
              <a:gd name="T49" fmla="*/ 2147483647 h 648"/>
              <a:gd name="T50" fmla="*/ 2147483647 w 1584"/>
              <a:gd name="T51" fmla="*/ 2147483647 h 648"/>
              <a:gd name="T52" fmla="*/ 0 w 1584"/>
              <a:gd name="T53" fmla="*/ 2147483647 h 648"/>
              <a:gd name="T54" fmla="*/ 2147483647 w 1584"/>
              <a:gd name="T55" fmla="*/ 2147483647 h 648"/>
              <a:gd name="T56" fmla="*/ 2147483647 w 1584"/>
              <a:gd name="T57" fmla="*/ 2147483647 h 648"/>
              <a:gd name="T58" fmla="*/ 2147483647 w 1584"/>
              <a:gd name="T59" fmla="*/ 2147483647 h 648"/>
              <a:gd name="T60" fmla="*/ 2147483647 w 1584"/>
              <a:gd name="T61" fmla="*/ 2147483647 h 648"/>
              <a:gd name="T62" fmla="*/ 2147483647 w 1584"/>
              <a:gd name="T63" fmla="*/ 2147483647 h 648"/>
              <a:gd name="T64" fmla="*/ 2147483647 w 1584"/>
              <a:gd name="T65" fmla="*/ 2147483647 h 648"/>
              <a:gd name="T66" fmla="*/ 2147483647 w 1584"/>
              <a:gd name="T67" fmla="*/ 2147483647 h 648"/>
              <a:gd name="T68" fmla="*/ 2147483647 w 1584"/>
              <a:gd name="T69" fmla="*/ 2147483647 h 648"/>
              <a:gd name="T70" fmla="*/ 2147483647 w 1584"/>
              <a:gd name="T71" fmla="*/ 2147483647 h 648"/>
              <a:gd name="T72" fmla="*/ 2147483647 w 1584"/>
              <a:gd name="T73" fmla="*/ 2147483647 h 648"/>
              <a:gd name="T74" fmla="*/ 2147483647 w 1584"/>
              <a:gd name="T75" fmla="*/ 2147483647 h 648"/>
              <a:gd name="T76" fmla="*/ 2147483647 w 1584"/>
              <a:gd name="T77" fmla="*/ 2147483647 h 648"/>
              <a:gd name="T78" fmla="*/ 2147483647 w 1584"/>
              <a:gd name="T79" fmla="*/ 0 h 648"/>
              <a:gd name="T80" fmla="*/ 2147483647 w 1584"/>
              <a:gd name="T81" fmla="*/ 2147483647 h 648"/>
              <a:gd name="T82" fmla="*/ 2147483647 w 1584"/>
              <a:gd name="T83" fmla="*/ 2147483647 h 648"/>
              <a:gd name="T84" fmla="*/ 2147483647 w 1584"/>
              <a:gd name="T85" fmla="*/ 2147483647 h 648"/>
              <a:gd name="T86" fmla="*/ 2147483647 w 1584"/>
              <a:gd name="T87" fmla="*/ 2147483647 h 648"/>
              <a:gd name="T88" fmla="*/ 2147483647 w 1584"/>
              <a:gd name="T89" fmla="*/ 2147483647 h 648"/>
              <a:gd name="T90" fmla="*/ 2147483647 w 1584"/>
              <a:gd name="T91" fmla="*/ 2147483647 h 648"/>
              <a:gd name="T92" fmla="*/ 2147483647 w 1584"/>
              <a:gd name="T93" fmla="*/ 2147483647 h 648"/>
              <a:gd name="T94" fmla="*/ 2147483647 w 1584"/>
              <a:gd name="T95" fmla="*/ 2147483647 h 648"/>
              <a:gd name="T96" fmla="*/ 2147483647 w 1584"/>
              <a:gd name="T97" fmla="*/ 2147483647 h 648"/>
              <a:gd name="T98" fmla="*/ 2147483647 w 1584"/>
              <a:gd name="T99" fmla="*/ 2147483647 h 648"/>
              <a:gd name="T100" fmla="*/ 2147483647 w 1584"/>
              <a:gd name="T101" fmla="*/ 2147483647 h 648"/>
              <a:gd name="T102" fmla="*/ 2147483647 w 1584"/>
              <a:gd name="T103" fmla="*/ 2147483647 h 648"/>
              <a:gd name="T104" fmla="*/ 2147483647 w 1584"/>
              <a:gd name="T105" fmla="*/ 2147483647 h 64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4"/>
              <a:gd name="T160" fmla="*/ 0 h 648"/>
              <a:gd name="T161" fmla="*/ 1584 w 1584"/>
              <a:gd name="T162" fmla="*/ 648 h 64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4" h="648">
                <a:moveTo>
                  <a:pt x="1584" y="324"/>
                </a:moveTo>
                <a:lnTo>
                  <a:pt x="1578" y="364"/>
                </a:lnTo>
                <a:lnTo>
                  <a:pt x="1560" y="404"/>
                </a:lnTo>
                <a:lnTo>
                  <a:pt x="1530" y="442"/>
                </a:lnTo>
                <a:lnTo>
                  <a:pt x="1492" y="476"/>
                </a:lnTo>
                <a:lnTo>
                  <a:pt x="1442" y="510"/>
                </a:lnTo>
                <a:lnTo>
                  <a:pt x="1384" y="540"/>
                </a:lnTo>
                <a:lnTo>
                  <a:pt x="1318" y="566"/>
                </a:lnTo>
                <a:lnTo>
                  <a:pt x="1244" y="590"/>
                </a:lnTo>
                <a:lnTo>
                  <a:pt x="1164" y="610"/>
                </a:lnTo>
                <a:lnTo>
                  <a:pt x="1078" y="626"/>
                </a:lnTo>
                <a:lnTo>
                  <a:pt x="988" y="638"/>
                </a:lnTo>
                <a:lnTo>
                  <a:pt x="892" y="646"/>
                </a:lnTo>
                <a:lnTo>
                  <a:pt x="792" y="648"/>
                </a:lnTo>
                <a:lnTo>
                  <a:pt x="692" y="646"/>
                </a:lnTo>
                <a:lnTo>
                  <a:pt x="596" y="638"/>
                </a:lnTo>
                <a:lnTo>
                  <a:pt x="506" y="626"/>
                </a:lnTo>
                <a:lnTo>
                  <a:pt x="420" y="610"/>
                </a:lnTo>
                <a:lnTo>
                  <a:pt x="340" y="590"/>
                </a:lnTo>
                <a:lnTo>
                  <a:pt x="266" y="566"/>
                </a:lnTo>
                <a:lnTo>
                  <a:pt x="200" y="540"/>
                </a:lnTo>
                <a:lnTo>
                  <a:pt x="142" y="510"/>
                </a:lnTo>
                <a:lnTo>
                  <a:pt x="92" y="476"/>
                </a:lnTo>
                <a:lnTo>
                  <a:pt x="54" y="442"/>
                </a:lnTo>
                <a:lnTo>
                  <a:pt x="24" y="404"/>
                </a:lnTo>
                <a:lnTo>
                  <a:pt x="6" y="364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2" y="172"/>
                </a:lnTo>
                <a:lnTo>
                  <a:pt x="142" y="138"/>
                </a:lnTo>
                <a:lnTo>
                  <a:pt x="200" y="108"/>
                </a:lnTo>
                <a:lnTo>
                  <a:pt x="266" y="82"/>
                </a:lnTo>
                <a:lnTo>
                  <a:pt x="340" y="58"/>
                </a:lnTo>
                <a:lnTo>
                  <a:pt x="420" y="38"/>
                </a:lnTo>
                <a:lnTo>
                  <a:pt x="506" y="22"/>
                </a:lnTo>
                <a:lnTo>
                  <a:pt x="596" y="10"/>
                </a:lnTo>
                <a:lnTo>
                  <a:pt x="692" y="2"/>
                </a:lnTo>
                <a:lnTo>
                  <a:pt x="792" y="0"/>
                </a:lnTo>
                <a:lnTo>
                  <a:pt x="892" y="2"/>
                </a:lnTo>
                <a:lnTo>
                  <a:pt x="988" y="10"/>
                </a:lnTo>
                <a:lnTo>
                  <a:pt x="1078" y="22"/>
                </a:lnTo>
                <a:lnTo>
                  <a:pt x="1164" y="38"/>
                </a:lnTo>
                <a:lnTo>
                  <a:pt x="1244" y="58"/>
                </a:lnTo>
                <a:lnTo>
                  <a:pt x="1318" y="82"/>
                </a:lnTo>
                <a:lnTo>
                  <a:pt x="1384" y="108"/>
                </a:lnTo>
                <a:lnTo>
                  <a:pt x="1442" y="138"/>
                </a:lnTo>
                <a:lnTo>
                  <a:pt x="1492" y="172"/>
                </a:lnTo>
                <a:lnTo>
                  <a:pt x="1530" y="206"/>
                </a:lnTo>
                <a:lnTo>
                  <a:pt x="1560" y="244"/>
                </a:lnTo>
                <a:lnTo>
                  <a:pt x="1578" y="284"/>
                </a:lnTo>
                <a:lnTo>
                  <a:pt x="1584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2" name="Line 10">
            <a:extLst>
              <a:ext uri="{FF2B5EF4-FFF2-40B4-BE49-F238E27FC236}">
                <a16:creationId xmlns:a16="http://schemas.microsoft.com/office/drawing/2014/main" id="{FFE3F032-E0D8-2B49-8286-980254E6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182245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3" name="Line 11">
            <a:extLst>
              <a:ext uri="{FF2B5EF4-FFF2-40B4-BE49-F238E27FC236}">
                <a16:creationId xmlns:a16="http://schemas.microsoft.com/office/drawing/2014/main" id="{99B171A6-9FB8-4344-8692-118E421B1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1850" y="187960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4" name="Rectangle 12">
            <a:extLst>
              <a:ext uri="{FF2B5EF4-FFF2-40B4-BE49-F238E27FC236}">
                <a16:creationId xmlns:a16="http://schemas.microsoft.com/office/drawing/2014/main" id="{4F60B8B9-1EFA-6D44-8FED-1C259A23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2622550"/>
            <a:ext cx="1885950" cy="514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345" name="Rectangle 13">
            <a:extLst>
              <a:ext uri="{FF2B5EF4-FFF2-40B4-BE49-F238E27FC236}">
                <a16:creationId xmlns:a16="http://schemas.microsoft.com/office/drawing/2014/main" id="{267813C3-1A42-2741-B91B-15E9849C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594100"/>
            <a:ext cx="1885950" cy="514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346" name="Rectangle 14">
            <a:extLst>
              <a:ext uri="{FF2B5EF4-FFF2-40B4-BE49-F238E27FC236}">
                <a16:creationId xmlns:a16="http://schemas.microsoft.com/office/drawing/2014/main" id="{A4C2B294-0479-8746-817F-DC16964F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1308100"/>
            <a:ext cx="2057400" cy="3943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347" name="Line 15">
            <a:extLst>
              <a:ext uri="{FF2B5EF4-FFF2-40B4-BE49-F238E27FC236}">
                <a16:creationId xmlns:a16="http://schemas.microsoft.com/office/drawing/2014/main" id="{BD4BEFE5-270A-C345-9960-C9E423764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23939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8" name="Line 16">
            <a:extLst>
              <a:ext uri="{FF2B5EF4-FFF2-40B4-BE49-F238E27FC236}">
                <a16:creationId xmlns:a16="http://schemas.microsoft.com/office/drawing/2014/main" id="{CDD12BF3-8226-1840-9A8B-D4439F8F5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28511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9" name="Freeform 17">
            <a:extLst>
              <a:ext uri="{FF2B5EF4-FFF2-40B4-BE49-F238E27FC236}">
                <a16:creationId xmlns:a16="http://schemas.microsoft.com/office/drawing/2014/main" id="{0E1B7806-3E65-614A-AF07-BC3422A9FA91}"/>
              </a:ext>
            </a:extLst>
          </p:cNvPr>
          <p:cNvSpPr>
            <a:spLocks noEditPoints="1"/>
          </p:cNvSpPr>
          <p:nvPr/>
        </p:nvSpPr>
        <p:spPr bwMode="auto">
          <a:xfrm>
            <a:off x="7083425" y="5251450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0" name="Freeform 18">
            <a:extLst>
              <a:ext uri="{FF2B5EF4-FFF2-40B4-BE49-F238E27FC236}">
                <a16:creationId xmlns:a16="http://schemas.microsoft.com/office/drawing/2014/main" id="{495C1CE5-DDE0-3847-A093-F18E40CA1028}"/>
              </a:ext>
            </a:extLst>
          </p:cNvPr>
          <p:cNvSpPr>
            <a:spLocks noEditPoints="1"/>
          </p:cNvSpPr>
          <p:nvPr/>
        </p:nvSpPr>
        <p:spPr bwMode="auto">
          <a:xfrm>
            <a:off x="7210425" y="524510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1" name="Freeform 19">
            <a:extLst>
              <a:ext uri="{FF2B5EF4-FFF2-40B4-BE49-F238E27FC236}">
                <a16:creationId xmlns:a16="http://schemas.microsoft.com/office/drawing/2014/main" id="{16AAB9DF-6B8A-6343-9C19-3A52F0A23BB4}"/>
              </a:ext>
            </a:extLst>
          </p:cNvPr>
          <p:cNvSpPr>
            <a:spLocks/>
          </p:cNvSpPr>
          <p:nvPr/>
        </p:nvSpPr>
        <p:spPr bwMode="auto">
          <a:xfrm>
            <a:off x="7261225" y="5286375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2" name="Freeform 20">
            <a:extLst>
              <a:ext uri="{FF2B5EF4-FFF2-40B4-BE49-F238E27FC236}">
                <a16:creationId xmlns:a16="http://schemas.microsoft.com/office/drawing/2014/main" id="{86C97B95-6995-DF44-AA79-464ECC144A49}"/>
              </a:ext>
            </a:extLst>
          </p:cNvPr>
          <p:cNvSpPr>
            <a:spLocks/>
          </p:cNvSpPr>
          <p:nvPr/>
        </p:nvSpPr>
        <p:spPr bwMode="auto">
          <a:xfrm>
            <a:off x="7318375" y="5245100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3" name="Freeform 21">
            <a:extLst>
              <a:ext uri="{FF2B5EF4-FFF2-40B4-BE49-F238E27FC236}">
                <a16:creationId xmlns:a16="http://schemas.microsoft.com/office/drawing/2014/main" id="{4BC0BC59-ACB4-4A49-B8F5-25FA0BC62E45}"/>
              </a:ext>
            </a:extLst>
          </p:cNvPr>
          <p:cNvSpPr>
            <a:spLocks noEditPoints="1"/>
          </p:cNvSpPr>
          <p:nvPr/>
        </p:nvSpPr>
        <p:spPr bwMode="auto">
          <a:xfrm>
            <a:off x="6851650" y="2847975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50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6" y="68"/>
                </a:lnTo>
                <a:lnTo>
                  <a:pt x="54" y="64"/>
                </a:lnTo>
                <a:lnTo>
                  <a:pt x="54" y="60"/>
                </a:lnTo>
                <a:lnTo>
                  <a:pt x="50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4" name="Freeform 22">
            <a:extLst>
              <a:ext uri="{FF2B5EF4-FFF2-40B4-BE49-F238E27FC236}">
                <a16:creationId xmlns:a16="http://schemas.microsoft.com/office/drawing/2014/main" id="{A2887032-C31E-0545-A62D-1340B2B39550}"/>
              </a:ext>
            </a:extLst>
          </p:cNvPr>
          <p:cNvSpPr>
            <a:spLocks noEditPoints="1"/>
          </p:cNvSpPr>
          <p:nvPr/>
        </p:nvSpPr>
        <p:spPr bwMode="auto">
          <a:xfrm>
            <a:off x="7019925" y="2889250"/>
            <a:ext cx="92075" cy="34925"/>
          </a:xfrm>
          <a:custGeom>
            <a:avLst/>
            <a:gdLst>
              <a:gd name="T0" fmla="*/ 0 w 58"/>
              <a:gd name="T1" fmla="*/ 0 h 22"/>
              <a:gd name="T2" fmla="*/ 2147483647 w 58"/>
              <a:gd name="T3" fmla="*/ 0 h 22"/>
              <a:gd name="T4" fmla="*/ 2147483647 w 58"/>
              <a:gd name="T5" fmla="*/ 2147483647 h 22"/>
              <a:gd name="T6" fmla="*/ 0 w 58"/>
              <a:gd name="T7" fmla="*/ 2147483647 h 22"/>
              <a:gd name="T8" fmla="*/ 0 w 58"/>
              <a:gd name="T9" fmla="*/ 0 h 22"/>
              <a:gd name="T10" fmla="*/ 0 w 58"/>
              <a:gd name="T11" fmla="*/ 2147483647 h 22"/>
              <a:gd name="T12" fmla="*/ 2147483647 w 58"/>
              <a:gd name="T13" fmla="*/ 2147483647 h 22"/>
              <a:gd name="T14" fmla="*/ 2147483647 w 58"/>
              <a:gd name="T15" fmla="*/ 2147483647 h 22"/>
              <a:gd name="T16" fmla="*/ 0 w 58"/>
              <a:gd name="T17" fmla="*/ 2147483647 h 22"/>
              <a:gd name="T18" fmla="*/ 0 w 58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8"/>
              <a:gd name="T31" fmla="*/ 0 h 22"/>
              <a:gd name="T32" fmla="*/ 58 w 58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8" h="22">
                <a:moveTo>
                  <a:pt x="0" y="0"/>
                </a:moveTo>
                <a:lnTo>
                  <a:pt x="58" y="0"/>
                </a:lnTo>
                <a:lnTo>
                  <a:pt x="58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8" y="18"/>
                </a:lnTo>
                <a:lnTo>
                  <a:pt x="58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5" name="Freeform 23">
            <a:extLst>
              <a:ext uri="{FF2B5EF4-FFF2-40B4-BE49-F238E27FC236}">
                <a16:creationId xmlns:a16="http://schemas.microsoft.com/office/drawing/2014/main" id="{371CD102-02B8-074D-B0E8-4D4FFE5943F2}"/>
              </a:ext>
            </a:extLst>
          </p:cNvPr>
          <p:cNvSpPr>
            <a:spLocks/>
          </p:cNvSpPr>
          <p:nvPr/>
        </p:nvSpPr>
        <p:spPr bwMode="auto">
          <a:xfrm>
            <a:off x="7175500" y="2847975"/>
            <a:ext cx="44450" cy="117475"/>
          </a:xfrm>
          <a:custGeom>
            <a:avLst/>
            <a:gdLst>
              <a:gd name="T0" fmla="*/ 0 w 28"/>
              <a:gd name="T1" fmla="*/ 2147483647 h 74"/>
              <a:gd name="T2" fmla="*/ 2147483647 w 28"/>
              <a:gd name="T3" fmla="*/ 0 h 74"/>
              <a:gd name="T4" fmla="*/ 2147483647 w 28"/>
              <a:gd name="T5" fmla="*/ 0 h 74"/>
              <a:gd name="T6" fmla="*/ 2147483647 w 28"/>
              <a:gd name="T7" fmla="*/ 2147483647 h 74"/>
              <a:gd name="T8" fmla="*/ 2147483647 w 28"/>
              <a:gd name="T9" fmla="*/ 2147483647 h 74"/>
              <a:gd name="T10" fmla="*/ 2147483647 w 28"/>
              <a:gd name="T11" fmla="*/ 2147483647 h 74"/>
              <a:gd name="T12" fmla="*/ 2147483647 w 28"/>
              <a:gd name="T13" fmla="*/ 2147483647 h 74"/>
              <a:gd name="T14" fmla="*/ 2147483647 w 28"/>
              <a:gd name="T15" fmla="*/ 2147483647 h 74"/>
              <a:gd name="T16" fmla="*/ 2147483647 w 28"/>
              <a:gd name="T17" fmla="*/ 2147483647 h 74"/>
              <a:gd name="T18" fmla="*/ 2147483647 w 28"/>
              <a:gd name="T19" fmla="*/ 2147483647 h 74"/>
              <a:gd name="T20" fmla="*/ 2147483647 w 28"/>
              <a:gd name="T21" fmla="*/ 2147483647 h 74"/>
              <a:gd name="T22" fmla="*/ 2147483647 w 28"/>
              <a:gd name="T23" fmla="*/ 2147483647 h 74"/>
              <a:gd name="T24" fmla="*/ 2147483647 w 28"/>
              <a:gd name="T25" fmla="*/ 2147483647 h 74"/>
              <a:gd name="T26" fmla="*/ 2147483647 w 28"/>
              <a:gd name="T27" fmla="*/ 2147483647 h 74"/>
              <a:gd name="T28" fmla="*/ 2147483647 w 28"/>
              <a:gd name="T29" fmla="*/ 2147483647 h 74"/>
              <a:gd name="T30" fmla="*/ 2147483647 w 28"/>
              <a:gd name="T31" fmla="*/ 2147483647 h 74"/>
              <a:gd name="T32" fmla="*/ 2147483647 w 28"/>
              <a:gd name="T33" fmla="*/ 2147483647 h 74"/>
              <a:gd name="T34" fmla="*/ 2147483647 w 28"/>
              <a:gd name="T35" fmla="*/ 2147483647 h 74"/>
              <a:gd name="T36" fmla="*/ 2147483647 w 28"/>
              <a:gd name="T37" fmla="*/ 2147483647 h 74"/>
              <a:gd name="T38" fmla="*/ 2147483647 w 28"/>
              <a:gd name="T39" fmla="*/ 2147483647 h 74"/>
              <a:gd name="T40" fmla="*/ 2147483647 w 28"/>
              <a:gd name="T41" fmla="*/ 2147483647 h 74"/>
              <a:gd name="T42" fmla="*/ 2147483647 w 28"/>
              <a:gd name="T43" fmla="*/ 2147483647 h 74"/>
              <a:gd name="T44" fmla="*/ 2147483647 w 28"/>
              <a:gd name="T45" fmla="*/ 2147483647 h 74"/>
              <a:gd name="T46" fmla="*/ 2147483647 w 28"/>
              <a:gd name="T47" fmla="*/ 2147483647 h 74"/>
              <a:gd name="T48" fmla="*/ 2147483647 w 28"/>
              <a:gd name="T49" fmla="*/ 2147483647 h 74"/>
              <a:gd name="T50" fmla="*/ 2147483647 w 28"/>
              <a:gd name="T51" fmla="*/ 2147483647 h 74"/>
              <a:gd name="T52" fmla="*/ 2147483647 w 28"/>
              <a:gd name="T53" fmla="*/ 2147483647 h 74"/>
              <a:gd name="T54" fmla="*/ 2147483647 w 28"/>
              <a:gd name="T55" fmla="*/ 2147483647 h 74"/>
              <a:gd name="T56" fmla="*/ 0 w 28"/>
              <a:gd name="T57" fmla="*/ 2147483647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4"/>
              <a:gd name="T89" fmla="*/ 28 w 28"/>
              <a:gd name="T90" fmla="*/ 74 h 7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4">
                <a:moveTo>
                  <a:pt x="0" y="8"/>
                </a:moveTo>
                <a:lnTo>
                  <a:pt x="18" y="0"/>
                </a:lnTo>
                <a:lnTo>
                  <a:pt x="20" y="0"/>
                </a:lnTo>
                <a:lnTo>
                  <a:pt x="20" y="62"/>
                </a:lnTo>
                <a:lnTo>
                  <a:pt x="20" y="66"/>
                </a:lnTo>
                <a:lnTo>
                  <a:pt x="20" y="70"/>
                </a:lnTo>
                <a:lnTo>
                  <a:pt x="22" y="70"/>
                </a:lnTo>
                <a:lnTo>
                  <a:pt x="22" y="72"/>
                </a:lnTo>
                <a:lnTo>
                  <a:pt x="24" y="72"/>
                </a:lnTo>
                <a:lnTo>
                  <a:pt x="28" y="72"/>
                </a:lnTo>
                <a:lnTo>
                  <a:pt x="28" y="74"/>
                </a:lnTo>
                <a:lnTo>
                  <a:pt x="2" y="74"/>
                </a:lnTo>
                <a:lnTo>
                  <a:pt x="2" y="72"/>
                </a:lnTo>
                <a:lnTo>
                  <a:pt x="6" y="72"/>
                </a:lnTo>
                <a:lnTo>
                  <a:pt x="8" y="72"/>
                </a:lnTo>
                <a:lnTo>
                  <a:pt x="10" y="72"/>
                </a:lnTo>
                <a:lnTo>
                  <a:pt x="10" y="70"/>
                </a:lnTo>
                <a:lnTo>
                  <a:pt x="10" y="68"/>
                </a:lnTo>
                <a:lnTo>
                  <a:pt x="10" y="62"/>
                </a:lnTo>
                <a:lnTo>
                  <a:pt x="10" y="22"/>
                </a:lnTo>
                <a:lnTo>
                  <a:pt x="10" y="14"/>
                </a:lnTo>
                <a:lnTo>
                  <a:pt x="10" y="12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lnTo>
                  <a:pt x="4" y="8"/>
                </a:lnTo>
                <a:lnTo>
                  <a:pt x="2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6" name="Freeform 24">
            <a:extLst>
              <a:ext uri="{FF2B5EF4-FFF2-40B4-BE49-F238E27FC236}">
                <a16:creationId xmlns:a16="http://schemas.microsoft.com/office/drawing/2014/main" id="{44612C17-7BB5-964E-B846-31A551ABC10E}"/>
              </a:ext>
            </a:extLst>
          </p:cNvPr>
          <p:cNvSpPr>
            <a:spLocks noEditPoints="1"/>
          </p:cNvSpPr>
          <p:nvPr/>
        </p:nvSpPr>
        <p:spPr bwMode="auto">
          <a:xfrm>
            <a:off x="7248525" y="2847975"/>
            <a:ext cx="73025" cy="120650"/>
          </a:xfrm>
          <a:custGeom>
            <a:avLst/>
            <a:gdLst>
              <a:gd name="T0" fmla="*/ 0 w 46"/>
              <a:gd name="T1" fmla="*/ 2147483647 h 76"/>
              <a:gd name="T2" fmla="*/ 2147483647 w 46"/>
              <a:gd name="T3" fmla="*/ 2147483647 h 76"/>
              <a:gd name="T4" fmla="*/ 2147483647 w 46"/>
              <a:gd name="T5" fmla="*/ 2147483647 h 76"/>
              <a:gd name="T6" fmla="*/ 2147483647 w 46"/>
              <a:gd name="T7" fmla="*/ 2147483647 h 76"/>
              <a:gd name="T8" fmla="*/ 2147483647 w 46"/>
              <a:gd name="T9" fmla="*/ 2147483647 h 76"/>
              <a:gd name="T10" fmla="*/ 2147483647 w 46"/>
              <a:gd name="T11" fmla="*/ 2147483647 h 76"/>
              <a:gd name="T12" fmla="*/ 2147483647 w 46"/>
              <a:gd name="T13" fmla="*/ 0 h 76"/>
              <a:gd name="T14" fmla="*/ 2147483647 w 46"/>
              <a:gd name="T15" fmla="*/ 2147483647 h 76"/>
              <a:gd name="T16" fmla="*/ 2147483647 w 46"/>
              <a:gd name="T17" fmla="*/ 2147483647 h 76"/>
              <a:gd name="T18" fmla="*/ 2147483647 w 46"/>
              <a:gd name="T19" fmla="*/ 2147483647 h 76"/>
              <a:gd name="T20" fmla="*/ 2147483647 w 46"/>
              <a:gd name="T21" fmla="*/ 2147483647 h 76"/>
              <a:gd name="T22" fmla="*/ 2147483647 w 46"/>
              <a:gd name="T23" fmla="*/ 2147483647 h 76"/>
              <a:gd name="T24" fmla="*/ 2147483647 w 46"/>
              <a:gd name="T25" fmla="*/ 2147483647 h 76"/>
              <a:gd name="T26" fmla="*/ 2147483647 w 46"/>
              <a:gd name="T27" fmla="*/ 2147483647 h 76"/>
              <a:gd name="T28" fmla="*/ 2147483647 w 46"/>
              <a:gd name="T29" fmla="*/ 2147483647 h 76"/>
              <a:gd name="T30" fmla="*/ 2147483647 w 46"/>
              <a:gd name="T31" fmla="*/ 2147483647 h 76"/>
              <a:gd name="T32" fmla="*/ 2147483647 w 46"/>
              <a:gd name="T33" fmla="*/ 2147483647 h 76"/>
              <a:gd name="T34" fmla="*/ 2147483647 w 46"/>
              <a:gd name="T35" fmla="*/ 2147483647 h 76"/>
              <a:gd name="T36" fmla="*/ 2147483647 w 46"/>
              <a:gd name="T37" fmla="*/ 2147483647 h 76"/>
              <a:gd name="T38" fmla="*/ 2147483647 w 46"/>
              <a:gd name="T39" fmla="*/ 2147483647 h 76"/>
              <a:gd name="T40" fmla="*/ 2147483647 w 46"/>
              <a:gd name="T41" fmla="*/ 2147483647 h 76"/>
              <a:gd name="T42" fmla="*/ 2147483647 w 46"/>
              <a:gd name="T43" fmla="*/ 2147483647 h 76"/>
              <a:gd name="T44" fmla="*/ 2147483647 w 46"/>
              <a:gd name="T45" fmla="*/ 2147483647 h 76"/>
              <a:gd name="T46" fmla="*/ 2147483647 w 46"/>
              <a:gd name="T47" fmla="*/ 2147483647 h 76"/>
              <a:gd name="T48" fmla="*/ 0 w 46"/>
              <a:gd name="T49" fmla="*/ 2147483647 h 76"/>
              <a:gd name="T50" fmla="*/ 2147483647 w 46"/>
              <a:gd name="T51" fmla="*/ 2147483647 h 76"/>
              <a:gd name="T52" fmla="*/ 2147483647 w 46"/>
              <a:gd name="T53" fmla="*/ 2147483647 h 76"/>
              <a:gd name="T54" fmla="*/ 2147483647 w 46"/>
              <a:gd name="T55" fmla="*/ 2147483647 h 76"/>
              <a:gd name="T56" fmla="*/ 2147483647 w 46"/>
              <a:gd name="T57" fmla="*/ 2147483647 h 76"/>
              <a:gd name="T58" fmla="*/ 2147483647 w 46"/>
              <a:gd name="T59" fmla="*/ 2147483647 h 76"/>
              <a:gd name="T60" fmla="*/ 2147483647 w 46"/>
              <a:gd name="T61" fmla="*/ 2147483647 h 76"/>
              <a:gd name="T62" fmla="*/ 2147483647 w 46"/>
              <a:gd name="T63" fmla="*/ 2147483647 h 76"/>
              <a:gd name="T64" fmla="*/ 2147483647 w 46"/>
              <a:gd name="T65" fmla="*/ 2147483647 h 76"/>
              <a:gd name="T66" fmla="*/ 2147483647 w 46"/>
              <a:gd name="T67" fmla="*/ 2147483647 h 76"/>
              <a:gd name="T68" fmla="*/ 2147483647 w 46"/>
              <a:gd name="T69" fmla="*/ 2147483647 h 76"/>
              <a:gd name="T70" fmla="*/ 2147483647 w 46"/>
              <a:gd name="T71" fmla="*/ 2147483647 h 76"/>
              <a:gd name="T72" fmla="*/ 2147483647 w 46"/>
              <a:gd name="T73" fmla="*/ 2147483647 h 76"/>
              <a:gd name="T74" fmla="*/ 2147483647 w 46"/>
              <a:gd name="T75" fmla="*/ 2147483647 h 76"/>
              <a:gd name="T76" fmla="*/ 2147483647 w 46"/>
              <a:gd name="T77" fmla="*/ 2147483647 h 76"/>
              <a:gd name="T78" fmla="*/ 2147483647 w 46"/>
              <a:gd name="T79" fmla="*/ 2147483647 h 76"/>
              <a:gd name="T80" fmla="*/ 2147483647 w 46"/>
              <a:gd name="T81" fmla="*/ 2147483647 h 76"/>
              <a:gd name="T82" fmla="*/ 2147483647 w 46"/>
              <a:gd name="T83" fmla="*/ 2147483647 h 76"/>
              <a:gd name="T84" fmla="*/ 2147483647 w 46"/>
              <a:gd name="T85" fmla="*/ 2147483647 h 76"/>
              <a:gd name="T86" fmla="*/ 2147483647 w 46"/>
              <a:gd name="T87" fmla="*/ 2147483647 h 76"/>
              <a:gd name="T88" fmla="*/ 2147483647 w 46"/>
              <a:gd name="T89" fmla="*/ 2147483647 h 76"/>
              <a:gd name="T90" fmla="*/ 2147483647 w 46"/>
              <a:gd name="T91" fmla="*/ 2147483647 h 76"/>
              <a:gd name="T92" fmla="*/ 2147483647 w 46"/>
              <a:gd name="T93" fmla="*/ 2147483647 h 76"/>
              <a:gd name="T94" fmla="*/ 2147483647 w 46"/>
              <a:gd name="T95" fmla="*/ 2147483647 h 76"/>
              <a:gd name="T96" fmla="*/ 2147483647 w 46"/>
              <a:gd name="T97" fmla="*/ 2147483647 h 76"/>
              <a:gd name="T98" fmla="*/ 2147483647 w 46"/>
              <a:gd name="T99" fmla="*/ 2147483647 h 76"/>
              <a:gd name="T100" fmla="*/ 2147483647 w 46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6"/>
              <a:gd name="T155" fmla="*/ 46 w 46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6">
                <a:moveTo>
                  <a:pt x="0" y="38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8"/>
                </a:lnTo>
                <a:lnTo>
                  <a:pt x="46" y="48"/>
                </a:lnTo>
                <a:lnTo>
                  <a:pt x="42" y="58"/>
                </a:lnTo>
                <a:lnTo>
                  <a:pt x="38" y="66"/>
                </a:lnTo>
                <a:lnTo>
                  <a:pt x="34" y="72"/>
                </a:lnTo>
                <a:lnTo>
                  <a:pt x="28" y="74"/>
                </a:lnTo>
                <a:lnTo>
                  <a:pt x="24" y="76"/>
                </a:lnTo>
                <a:lnTo>
                  <a:pt x="16" y="74"/>
                </a:lnTo>
                <a:lnTo>
                  <a:pt x="12" y="70"/>
                </a:lnTo>
                <a:lnTo>
                  <a:pt x="6" y="64"/>
                </a:lnTo>
                <a:lnTo>
                  <a:pt x="4" y="56"/>
                </a:lnTo>
                <a:lnTo>
                  <a:pt x="2" y="48"/>
                </a:lnTo>
                <a:lnTo>
                  <a:pt x="0" y="38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58"/>
                </a:lnTo>
                <a:lnTo>
                  <a:pt x="14" y="64"/>
                </a:lnTo>
                <a:lnTo>
                  <a:pt x="16" y="68"/>
                </a:lnTo>
                <a:lnTo>
                  <a:pt x="20" y="70"/>
                </a:lnTo>
                <a:lnTo>
                  <a:pt x="24" y="72"/>
                </a:lnTo>
                <a:lnTo>
                  <a:pt x="26" y="72"/>
                </a:lnTo>
                <a:lnTo>
                  <a:pt x="28" y="70"/>
                </a:lnTo>
                <a:lnTo>
                  <a:pt x="32" y="66"/>
                </a:lnTo>
                <a:lnTo>
                  <a:pt x="34" y="60"/>
                </a:lnTo>
                <a:lnTo>
                  <a:pt x="34" y="54"/>
                </a:lnTo>
                <a:lnTo>
                  <a:pt x="36" y="46"/>
                </a:lnTo>
                <a:lnTo>
                  <a:pt x="36" y="36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7" name="Freeform 25">
            <a:extLst>
              <a:ext uri="{FF2B5EF4-FFF2-40B4-BE49-F238E27FC236}">
                <a16:creationId xmlns:a16="http://schemas.microsoft.com/office/drawing/2014/main" id="{CD7B66E5-7C22-BE46-8780-65893A302634}"/>
              </a:ext>
            </a:extLst>
          </p:cNvPr>
          <p:cNvSpPr>
            <a:spLocks noEditPoints="1"/>
          </p:cNvSpPr>
          <p:nvPr/>
        </p:nvSpPr>
        <p:spPr bwMode="auto">
          <a:xfrm>
            <a:off x="7334250" y="2847975"/>
            <a:ext cx="73025" cy="120650"/>
          </a:xfrm>
          <a:custGeom>
            <a:avLst/>
            <a:gdLst>
              <a:gd name="T0" fmla="*/ 0 w 46"/>
              <a:gd name="T1" fmla="*/ 2147483647 h 76"/>
              <a:gd name="T2" fmla="*/ 2147483647 w 46"/>
              <a:gd name="T3" fmla="*/ 2147483647 h 76"/>
              <a:gd name="T4" fmla="*/ 2147483647 w 46"/>
              <a:gd name="T5" fmla="*/ 2147483647 h 76"/>
              <a:gd name="T6" fmla="*/ 2147483647 w 46"/>
              <a:gd name="T7" fmla="*/ 2147483647 h 76"/>
              <a:gd name="T8" fmla="*/ 2147483647 w 46"/>
              <a:gd name="T9" fmla="*/ 2147483647 h 76"/>
              <a:gd name="T10" fmla="*/ 2147483647 w 46"/>
              <a:gd name="T11" fmla="*/ 2147483647 h 76"/>
              <a:gd name="T12" fmla="*/ 2147483647 w 46"/>
              <a:gd name="T13" fmla="*/ 0 h 76"/>
              <a:gd name="T14" fmla="*/ 2147483647 w 46"/>
              <a:gd name="T15" fmla="*/ 2147483647 h 76"/>
              <a:gd name="T16" fmla="*/ 2147483647 w 46"/>
              <a:gd name="T17" fmla="*/ 2147483647 h 76"/>
              <a:gd name="T18" fmla="*/ 2147483647 w 46"/>
              <a:gd name="T19" fmla="*/ 2147483647 h 76"/>
              <a:gd name="T20" fmla="*/ 2147483647 w 46"/>
              <a:gd name="T21" fmla="*/ 2147483647 h 76"/>
              <a:gd name="T22" fmla="*/ 2147483647 w 46"/>
              <a:gd name="T23" fmla="*/ 2147483647 h 76"/>
              <a:gd name="T24" fmla="*/ 2147483647 w 46"/>
              <a:gd name="T25" fmla="*/ 2147483647 h 76"/>
              <a:gd name="T26" fmla="*/ 2147483647 w 46"/>
              <a:gd name="T27" fmla="*/ 2147483647 h 76"/>
              <a:gd name="T28" fmla="*/ 2147483647 w 46"/>
              <a:gd name="T29" fmla="*/ 2147483647 h 76"/>
              <a:gd name="T30" fmla="*/ 2147483647 w 46"/>
              <a:gd name="T31" fmla="*/ 2147483647 h 76"/>
              <a:gd name="T32" fmla="*/ 2147483647 w 46"/>
              <a:gd name="T33" fmla="*/ 2147483647 h 76"/>
              <a:gd name="T34" fmla="*/ 2147483647 w 46"/>
              <a:gd name="T35" fmla="*/ 2147483647 h 76"/>
              <a:gd name="T36" fmla="*/ 2147483647 w 46"/>
              <a:gd name="T37" fmla="*/ 2147483647 h 76"/>
              <a:gd name="T38" fmla="*/ 2147483647 w 46"/>
              <a:gd name="T39" fmla="*/ 2147483647 h 76"/>
              <a:gd name="T40" fmla="*/ 2147483647 w 46"/>
              <a:gd name="T41" fmla="*/ 2147483647 h 76"/>
              <a:gd name="T42" fmla="*/ 2147483647 w 46"/>
              <a:gd name="T43" fmla="*/ 2147483647 h 76"/>
              <a:gd name="T44" fmla="*/ 2147483647 w 46"/>
              <a:gd name="T45" fmla="*/ 2147483647 h 76"/>
              <a:gd name="T46" fmla="*/ 2147483647 w 46"/>
              <a:gd name="T47" fmla="*/ 2147483647 h 76"/>
              <a:gd name="T48" fmla="*/ 0 w 46"/>
              <a:gd name="T49" fmla="*/ 2147483647 h 76"/>
              <a:gd name="T50" fmla="*/ 2147483647 w 46"/>
              <a:gd name="T51" fmla="*/ 2147483647 h 76"/>
              <a:gd name="T52" fmla="*/ 2147483647 w 46"/>
              <a:gd name="T53" fmla="*/ 2147483647 h 76"/>
              <a:gd name="T54" fmla="*/ 2147483647 w 46"/>
              <a:gd name="T55" fmla="*/ 2147483647 h 76"/>
              <a:gd name="T56" fmla="*/ 2147483647 w 46"/>
              <a:gd name="T57" fmla="*/ 2147483647 h 76"/>
              <a:gd name="T58" fmla="*/ 2147483647 w 46"/>
              <a:gd name="T59" fmla="*/ 2147483647 h 76"/>
              <a:gd name="T60" fmla="*/ 2147483647 w 46"/>
              <a:gd name="T61" fmla="*/ 2147483647 h 76"/>
              <a:gd name="T62" fmla="*/ 2147483647 w 46"/>
              <a:gd name="T63" fmla="*/ 2147483647 h 76"/>
              <a:gd name="T64" fmla="*/ 2147483647 w 46"/>
              <a:gd name="T65" fmla="*/ 2147483647 h 76"/>
              <a:gd name="T66" fmla="*/ 2147483647 w 46"/>
              <a:gd name="T67" fmla="*/ 2147483647 h 76"/>
              <a:gd name="T68" fmla="*/ 2147483647 w 46"/>
              <a:gd name="T69" fmla="*/ 2147483647 h 76"/>
              <a:gd name="T70" fmla="*/ 2147483647 w 46"/>
              <a:gd name="T71" fmla="*/ 2147483647 h 76"/>
              <a:gd name="T72" fmla="*/ 2147483647 w 46"/>
              <a:gd name="T73" fmla="*/ 2147483647 h 76"/>
              <a:gd name="T74" fmla="*/ 2147483647 w 46"/>
              <a:gd name="T75" fmla="*/ 2147483647 h 76"/>
              <a:gd name="T76" fmla="*/ 2147483647 w 46"/>
              <a:gd name="T77" fmla="*/ 2147483647 h 76"/>
              <a:gd name="T78" fmla="*/ 2147483647 w 46"/>
              <a:gd name="T79" fmla="*/ 2147483647 h 76"/>
              <a:gd name="T80" fmla="*/ 2147483647 w 46"/>
              <a:gd name="T81" fmla="*/ 2147483647 h 76"/>
              <a:gd name="T82" fmla="*/ 2147483647 w 46"/>
              <a:gd name="T83" fmla="*/ 2147483647 h 76"/>
              <a:gd name="T84" fmla="*/ 2147483647 w 46"/>
              <a:gd name="T85" fmla="*/ 2147483647 h 76"/>
              <a:gd name="T86" fmla="*/ 2147483647 w 46"/>
              <a:gd name="T87" fmla="*/ 2147483647 h 76"/>
              <a:gd name="T88" fmla="*/ 2147483647 w 46"/>
              <a:gd name="T89" fmla="*/ 2147483647 h 76"/>
              <a:gd name="T90" fmla="*/ 2147483647 w 46"/>
              <a:gd name="T91" fmla="*/ 2147483647 h 76"/>
              <a:gd name="T92" fmla="*/ 2147483647 w 46"/>
              <a:gd name="T93" fmla="*/ 2147483647 h 76"/>
              <a:gd name="T94" fmla="*/ 2147483647 w 46"/>
              <a:gd name="T95" fmla="*/ 2147483647 h 76"/>
              <a:gd name="T96" fmla="*/ 2147483647 w 46"/>
              <a:gd name="T97" fmla="*/ 2147483647 h 76"/>
              <a:gd name="T98" fmla="*/ 2147483647 w 46"/>
              <a:gd name="T99" fmla="*/ 2147483647 h 76"/>
              <a:gd name="T100" fmla="*/ 2147483647 w 46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6"/>
              <a:gd name="T155" fmla="*/ 46 w 46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6">
                <a:moveTo>
                  <a:pt x="0" y="38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8"/>
                </a:lnTo>
                <a:lnTo>
                  <a:pt x="46" y="48"/>
                </a:lnTo>
                <a:lnTo>
                  <a:pt x="42" y="58"/>
                </a:lnTo>
                <a:lnTo>
                  <a:pt x="38" y="66"/>
                </a:lnTo>
                <a:lnTo>
                  <a:pt x="34" y="72"/>
                </a:lnTo>
                <a:lnTo>
                  <a:pt x="28" y="74"/>
                </a:lnTo>
                <a:lnTo>
                  <a:pt x="24" y="76"/>
                </a:lnTo>
                <a:lnTo>
                  <a:pt x="16" y="74"/>
                </a:lnTo>
                <a:lnTo>
                  <a:pt x="12" y="70"/>
                </a:lnTo>
                <a:lnTo>
                  <a:pt x="6" y="64"/>
                </a:lnTo>
                <a:lnTo>
                  <a:pt x="4" y="56"/>
                </a:lnTo>
                <a:lnTo>
                  <a:pt x="2" y="48"/>
                </a:lnTo>
                <a:lnTo>
                  <a:pt x="0" y="38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58"/>
                </a:lnTo>
                <a:lnTo>
                  <a:pt x="14" y="64"/>
                </a:lnTo>
                <a:lnTo>
                  <a:pt x="16" y="68"/>
                </a:lnTo>
                <a:lnTo>
                  <a:pt x="20" y="70"/>
                </a:lnTo>
                <a:lnTo>
                  <a:pt x="24" y="72"/>
                </a:lnTo>
                <a:lnTo>
                  <a:pt x="26" y="72"/>
                </a:lnTo>
                <a:lnTo>
                  <a:pt x="28" y="70"/>
                </a:lnTo>
                <a:lnTo>
                  <a:pt x="32" y="66"/>
                </a:lnTo>
                <a:lnTo>
                  <a:pt x="34" y="60"/>
                </a:lnTo>
                <a:lnTo>
                  <a:pt x="34" y="54"/>
                </a:lnTo>
                <a:lnTo>
                  <a:pt x="36" y="46"/>
                </a:lnTo>
                <a:lnTo>
                  <a:pt x="36" y="36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8" name="Freeform 26">
            <a:extLst>
              <a:ext uri="{FF2B5EF4-FFF2-40B4-BE49-F238E27FC236}">
                <a16:creationId xmlns:a16="http://schemas.microsoft.com/office/drawing/2014/main" id="{DB0F8B48-E84E-EC4E-ABC3-D71179B6C354}"/>
              </a:ext>
            </a:extLst>
          </p:cNvPr>
          <p:cNvSpPr>
            <a:spLocks noEditPoints="1"/>
          </p:cNvSpPr>
          <p:nvPr/>
        </p:nvSpPr>
        <p:spPr bwMode="auto">
          <a:xfrm>
            <a:off x="7419975" y="2847975"/>
            <a:ext cx="73025" cy="120650"/>
          </a:xfrm>
          <a:custGeom>
            <a:avLst/>
            <a:gdLst>
              <a:gd name="T0" fmla="*/ 0 w 46"/>
              <a:gd name="T1" fmla="*/ 2147483647 h 76"/>
              <a:gd name="T2" fmla="*/ 2147483647 w 46"/>
              <a:gd name="T3" fmla="*/ 2147483647 h 76"/>
              <a:gd name="T4" fmla="*/ 2147483647 w 46"/>
              <a:gd name="T5" fmla="*/ 2147483647 h 76"/>
              <a:gd name="T6" fmla="*/ 2147483647 w 46"/>
              <a:gd name="T7" fmla="*/ 2147483647 h 76"/>
              <a:gd name="T8" fmla="*/ 2147483647 w 46"/>
              <a:gd name="T9" fmla="*/ 2147483647 h 76"/>
              <a:gd name="T10" fmla="*/ 2147483647 w 46"/>
              <a:gd name="T11" fmla="*/ 2147483647 h 76"/>
              <a:gd name="T12" fmla="*/ 2147483647 w 46"/>
              <a:gd name="T13" fmla="*/ 0 h 76"/>
              <a:gd name="T14" fmla="*/ 2147483647 w 46"/>
              <a:gd name="T15" fmla="*/ 2147483647 h 76"/>
              <a:gd name="T16" fmla="*/ 2147483647 w 46"/>
              <a:gd name="T17" fmla="*/ 2147483647 h 76"/>
              <a:gd name="T18" fmla="*/ 2147483647 w 46"/>
              <a:gd name="T19" fmla="*/ 2147483647 h 76"/>
              <a:gd name="T20" fmla="*/ 2147483647 w 46"/>
              <a:gd name="T21" fmla="*/ 2147483647 h 76"/>
              <a:gd name="T22" fmla="*/ 2147483647 w 46"/>
              <a:gd name="T23" fmla="*/ 2147483647 h 76"/>
              <a:gd name="T24" fmla="*/ 2147483647 w 46"/>
              <a:gd name="T25" fmla="*/ 2147483647 h 76"/>
              <a:gd name="T26" fmla="*/ 2147483647 w 46"/>
              <a:gd name="T27" fmla="*/ 2147483647 h 76"/>
              <a:gd name="T28" fmla="*/ 2147483647 w 46"/>
              <a:gd name="T29" fmla="*/ 2147483647 h 76"/>
              <a:gd name="T30" fmla="*/ 2147483647 w 46"/>
              <a:gd name="T31" fmla="*/ 2147483647 h 76"/>
              <a:gd name="T32" fmla="*/ 2147483647 w 46"/>
              <a:gd name="T33" fmla="*/ 2147483647 h 76"/>
              <a:gd name="T34" fmla="*/ 2147483647 w 46"/>
              <a:gd name="T35" fmla="*/ 2147483647 h 76"/>
              <a:gd name="T36" fmla="*/ 2147483647 w 46"/>
              <a:gd name="T37" fmla="*/ 2147483647 h 76"/>
              <a:gd name="T38" fmla="*/ 2147483647 w 46"/>
              <a:gd name="T39" fmla="*/ 2147483647 h 76"/>
              <a:gd name="T40" fmla="*/ 2147483647 w 46"/>
              <a:gd name="T41" fmla="*/ 2147483647 h 76"/>
              <a:gd name="T42" fmla="*/ 2147483647 w 46"/>
              <a:gd name="T43" fmla="*/ 2147483647 h 76"/>
              <a:gd name="T44" fmla="*/ 2147483647 w 46"/>
              <a:gd name="T45" fmla="*/ 2147483647 h 76"/>
              <a:gd name="T46" fmla="*/ 2147483647 w 46"/>
              <a:gd name="T47" fmla="*/ 2147483647 h 76"/>
              <a:gd name="T48" fmla="*/ 0 w 46"/>
              <a:gd name="T49" fmla="*/ 2147483647 h 76"/>
              <a:gd name="T50" fmla="*/ 2147483647 w 46"/>
              <a:gd name="T51" fmla="*/ 2147483647 h 76"/>
              <a:gd name="T52" fmla="*/ 2147483647 w 46"/>
              <a:gd name="T53" fmla="*/ 2147483647 h 76"/>
              <a:gd name="T54" fmla="*/ 2147483647 w 46"/>
              <a:gd name="T55" fmla="*/ 2147483647 h 76"/>
              <a:gd name="T56" fmla="*/ 2147483647 w 46"/>
              <a:gd name="T57" fmla="*/ 2147483647 h 76"/>
              <a:gd name="T58" fmla="*/ 2147483647 w 46"/>
              <a:gd name="T59" fmla="*/ 2147483647 h 76"/>
              <a:gd name="T60" fmla="*/ 2147483647 w 46"/>
              <a:gd name="T61" fmla="*/ 2147483647 h 76"/>
              <a:gd name="T62" fmla="*/ 2147483647 w 46"/>
              <a:gd name="T63" fmla="*/ 2147483647 h 76"/>
              <a:gd name="T64" fmla="*/ 2147483647 w 46"/>
              <a:gd name="T65" fmla="*/ 2147483647 h 76"/>
              <a:gd name="T66" fmla="*/ 2147483647 w 46"/>
              <a:gd name="T67" fmla="*/ 2147483647 h 76"/>
              <a:gd name="T68" fmla="*/ 2147483647 w 46"/>
              <a:gd name="T69" fmla="*/ 2147483647 h 76"/>
              <a:gd name="T70" fmla="*/ 2147483647 w 46"/>
              <a:gd name="T71" fmla="*/ 2147483647 h 76"/>
              <a:gd name="T72" fmla="*/ 2147483647 w 46"/>
              <a:gd name="T73" fmla="*/ 2147483647 h 76"/>
              <a:gd name="T74" fmla="*/ 2147483647 w 46"/>
              <a:gd name="T75" fmla="*/ 2147483647 h 76"/>
              <a:gd name="T76" fmla="*/ 2147483647 w 46"/>
              <a:gd name="T77" fmla="*/ 2147483647 h 76"/>
              <a:gd name="T78" fmla="*/ 2147483647 w 46"/>
              <a:gd name="T79" fmla="*/ 2147483647 h 76"/>
              <a:gd name="T80" fmla="*/ 2147483647 w 46"/>
              <a:gd name="T81" fmla="*/ 2147483647 h 76"/>
              <a:gd name="T82" fmla="*/ 2147483647 w 46"/>
              <a:gd name="T83" fmla="*/ 2147483647 h 76"/>
              <a:gd name="T84" fmla="*/ 2147483647 w 46"/>
              <a:gd name="T85" fmla="*/ 2147483647 h 76"/>
              <a:gd name="T86" fmla="*/ 2147483647 w 46"/>
              <a:gd name="T87" fmla="*/ 2147483647 h 76"/>
              <a:gd name="T88" fmla="*/ 2147483647 w 46"/>
              <a:gd name="T89" fmla="*/ 2147483647 h 76"/>
              <a:gd name="T90" fmla="*/ 2147483647 w 46"/>
              <a:gd name="T91" fmla="*/ 2147483647 h 76"/>
              <a:gd name="T92" fmla="*/ 2147483647 w 46"/>
              <a:gd name="T93" fmla="*/ 2147483647 h 76"/>
              <a:gd name="T94" fmla="*/ 2147483647 w 46"/>
              <a:gd name="T95" fmla="*/ 2147483647 h 76"/>
              <a:gd name="T96" fmla="*/ 2147483647 w 46"/>
              <a:gd name="T97" fmla="*/ 2147483647 h 76"/>
              <a:gd name="T98" fmla="*/ 2147483647 w 46"/>
              <a:gd name="T99" fmla="*/ 2147483647 h 76"/>
              <a:gd name="T100" fmla="*/ 2147483647 w 46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6"/>
              <a:gd name="T155" fmla="*/ 46 w 46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6">
                <a:moveTo>
                  <a:pt x="0" y="38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8"/>
                </a:lnTo>
                <a:lnTo>
                  <a:pt x="46" y="48"/>
                </a:lnTo>
                <a:lnTo>
                  <a:pt x="42" y="58"/>
                </a:lnTo>
                <a:lnTo>
                  <a:pt x="38" y="66"/>
                </a:lnTo>
                <a:lnTo>
                  <a:pt x="34" y="72"/>
                </a:lnTo>
                <a:lnTo>
                  <a:pt x="28" y="74"/>
                </a:lnTo>
                <a:lnTo>
                  <a:pt x="24" y="76"/>
                </a:lnTo>
                <a:lnTo>
                  <a:pt x="16" y="74"/>
                </a:lnTo>
                <a:lnTo>
                  <a:pt x="12" y="70"/>
                </a:lnTo>
                <a:lnTo>
                  <a:pt x="6" y="64"/>
                </a:lnTo>
                <a:lnTo>
                  <a:pt x="4" y="56"/>
                </a:lnTo>
                <a:lnTo>
                  <a:pt x="2" y="48"/>
                </a:lnTo>
                <a:lnTo>
                  <a:pt x="0" y="38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58"/>
                </a:lnTo>
                <a:lnTo>
                  <a:pt x="14" y="64"/>
                </a:lnTo>
                <a:lnTo>
                  <a:pt x="16" y="68"/>
                </a:lnTo>
                <a:lnTo>
                  <a:pt x="20" y="70"/>
                </a:lnTo>
                <a:lnTo>
                  <a:pt x="24" y="72"/>
                </a:lnTo>
                <a:lnTo>
                  <a:pt x="26" y="72"/>
                </a:lnTo>
                <a:lnTo>
                  <a:pt x="28" y="70"/>
                </a:lnTo>
                <a:lnTo>
                  <a:pt x="32" y="66"/>
                </a:lnTo>
                <a:lnTo>
                  <a:pt x="34" y="60"/>
                </a:lnTo>
                <a:lnTo>
                  <a:pt x="34" y="54"/>
                </a:lnTo>
                <a:lnTo>
                  <a:pt x="36" y="46"/>
                </a:lnTo>
                <a:lnTo>
                  <a:pt x="36" y="36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9" name="Freeform 27">
            <a:extLst>
              <a:ext uri="{FF2B5EF4-FFF2-40B4-BE49-F238E27FC236}">
                <a16:creationId xmlns:a16="http://schemas.microsoft.com/office/drawing/2014/main" id="{55799199-BEB7-3C4C-A877-CB6E80C8DF13}"/>
              </a:ext>
            </a:extLst>
          </p:cNvPr>
          <p:cNvSpPr>
            <a:spLocks noEditPoints="1"/>
          </p:cNvSpPr>
          <p:nvPr/>
        </p:nvSpPr>
        <p:spPr bwMode="auto">
          <a:xfrm>
            <a:off x="6797675" y="38227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0" name="Freeform 28">
            <a:extLst>
              <a:ext uri="{FF2B5EF4-FFF2-40B4-BE49-F238E27FC236}">
                <a16:creationId xmlns:a16="http://schemas.microsoft.com/office/drawing/2014/main" id="{B70D1E3F-14DE-C041-9158-917132626039}"/>
              </a:ext>
            </a:extLst>
          </p:cNvPr>
          <p:cNvSpPr>
            <a:spLocks noEditPoints="1"/>
          </p:cNvSpPr>
          <p:nvPr/>
        </p:nvSpPr>
        <p:spPr bwMode="auto">
          <a:xfrm>
            <a:off x="6956425" y="38608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1" name="Freeform 29">
            <a:extLst>
              <a:ext uri="{FF2B5EF4-FFF2-40B4-BE49-F238E27FC236}">
                <a16:creationId xmlns:a16="http://schemas.microsoft.com/office/drawing/2014/main" id="{1B8F3D9B-0875-2246-83CD-BE16803F9FCA}"/>
              </a:ext>
            </a:extLst>
          </p:cNvPr>
          <p:cNvSpPr>
            <a:spLocks/>
          </p:cNvSpPr>
          <p:nvPr/>
        </p:nvSpPr>
        <p:spPr bwMode="auto">
          <a:xfrm>
            <a:off x="7096125" y="38195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2" name="Freeform 30">
            <a:extLst>
              <a:ext uri="{FF2B5EF4-FFF2-40B4-BE49-F238E27FC236}">
                <a16:creationId xmlns:a16="http://schemas.microsoft.com/office/drawing/2014/main" id="{7DF56072-1378-7F4F-A91B-7A42D512B4B8}"/>
              </a:ext>
            </a:extLst>
          </p:cNvPr>
          <p:cNvSpPr>
            <a:spLocks noEditPoints="1"/>
          </p:cNvSpPr>
          <p:nvPr/>
        </p:nvSpPr>
        <p:spPr bwMode="auto">
          <a:xfrm>
            <a:off x="7185025" y="38195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3" name="Freeform 31">
            <a:extLst>
              <a:ext uri="{FF2B5EF4-FFF2-40B4-BE49-F238E27FC236}">
                <a16:creationId xmlns:a16="http://schemas.microsoft.com/office/drawing/2014/main" id="{1B4DC980-94F6-524C-89A9-993934ACD882}"/>
              </a:ext>
            </a:extLst>
          </p:cNvPr>
          <p:cNvSpPr>
            <a:spLocks noEditPoints="1"/>
          </p:cNvSpPr>
          <p:nvPr/>
        </p:nvSpPr>
        <p:spPr bwMode="auto">
          <a:xfrm>
            <a:off x="7270750" y="38195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4" name="Freeform 32">
            <a:extLst>
              <a:ext uri="{FF2B5EF4-FFF2-40B4-BE49-F238E27FC236}">
                <a16:creationId xmlns:a16="http://schemas.microsoft.com/office/drawing/2014/main" id="{03F52CF4-7250-6B4F-A917-42EB30D0FF36}"/>
              </a:ext>
            </a:extLst>
          </p:cNvPr>
          <p:cNvSpPr>
            <a:spLocks noEditPoints="1"/>
          </p:cNvSpPr>
          <p:nvPr/>
        </p:nvSpPr>
        <p:spPr bwMode="auto">
          <a:xfrm>
            <a:off x="7356475" y="38195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5" name="Freeform 33">
            <a:extLst>
              <a:ext uri="{FF2B5EF4-FFF2-40B4-BE49-F238E27FC236}">
                <a16:creationId xmlns:a16="http://schemas.microsoft.com/office/drawing/2014/main" id="{B0571785-DAC8-DD43-B1EB-733EA030EBAB}"/>
              </a:ext>
            </a:extLst>
          </p:cNvPr>
          <p:cNvSpPr>
            <a:spLocks/>
          </p:cNvSpPr>
          <p:nvPr/>
        </p:nvSpPr>
        <p:spPr bwMode="auto">
          <a:xfrm>
            <a:off x="2111375" y="5422900"/>
            <a:ext cx="146050" cy="114300"/>
          </a:xfrm>
          <a:custGeom>
            <a:avLst/>
            <a:gdLst>
              <a:gd name="T0" fmla="*/ 2147483647 w 92"/>
              <a:gd name="T1" fmla="*/ 2147483647 h 72"/>
              <a:gd name="T2" fmla="*/ 2147483647 w 92"/>
              <a:gd name="T3" fmla="*/ 2147483647 h 72"/>
              <a:gd name="T4" fmla="*/ 2147483647 w 92"/>
              <a:gd name="T5" fmla="*/ 2147483647 h 72"/>
              <a:gd name="T6" fmla="*/ 2147483647 w 92"/>
              <a:gd name="T7" fmla="*/ 2147483647 h 72"/>
              <a:gd name="T8" fmla="*/ 2147483647 w 92"/>
              <a:gd name="T9" fmla="*/ 2147483647 h 72"/>
              <a:gd name="T10" fmla="*/ 2147483647 w 92"/>
              <a:gd name="T11" fmla="*/ 2147483647 h 72"/>
              <a:gd name="T12" fmla="*/ 2147483647 w 92"/>
              <a:gd name="T13" fmla="*/ 2147483647 h 72"/>
              <a:gd name="T14" fmla="*/ 2147483647 w 92"/>
              <a:gd name="T15" fmla="*/ 2147483647 h 72"/>
              <a:gd name="T16" fmla="*/ 2147483647 w 92"/>
              <a:gd name="T17" fmla="*/ 2147483647 h 72"/>
              <a:gd name="T18" fmla="*/ 0 w 92"/>
              <a:gd name="T19" fmla="*/ 2147483647 h 72"/>
              <a:gd name="T20" fmla="*/ 0 w 92"/>
              <a:gd name="T21" fmla="*/ 2147483647 h 72"/>
              <a:gd name="T22" fmla="*/ 2147483647 w 92"/>
              <a:gd name="T23" fmla="*/ 2147483647 h 72"/>
              <a:gd name="T24" fmla="*/ 2147483647 w 92"/>
              <a:gd name="T25" fmla="*/ 2147483647 h 72"/>
              <a:gd name="T26" fmla="*/ 2147483647 w 92"/>
              <a:gd name="T27" fmla="*/ 2147483647 h 72"/>
              <a:gd name="T28" fmla="*/ 2147483647 w 92"/>
              <a:gd name="T29" fmla="*/ 2147483647 h 72"/>
              <a:gd name="T30" fmla="*/ 2147483647 w 92"/>
              <a:gd name="T31" fmla="*/ 2147483647 h 72"/>
              <a:gd name="T32" fmla="*/ 2147483647 w 92"/>
              <a:gd name="T33" fmla="*/ 2147483647 h 72"/>
              <a:gd name="T34" fmla="*/ 2147483647 w 92"/>
              <a:gd name="T35" fmla="*/ 2147483647 h 72"/>
              <a:gd name="T36" fmla="*/ 2147483647 w 92"/>
              <a:gd name="T37" fmla="*/ 2147483647 h 72"/>
              <a:gd name="T38" fmla="*/ 2147483647 w 92"/>
              <a:gd name="T39" fmla="*/ 2147483647 h 72"/>
              <a:gd name="T40" fmla="*/ 2147483647 w 92"/>
              <a:gd name="T41" fmla="*/ 2147483647 h 72"/>
              <a:gd name="T42" fmla="*/ 2147483647 w 92"/>
              <a:gd name="T43" fmla="*/ 2147483647 h 72"/>
              <a:gd name="T44" fmla="*/ 0 w 92"/>
              <a:gd name="T45" fmla="*/ 2147483647 h 72"/>
              <a:gd name="T46" fmla="*/ 0 w 92"/>
              <a:gd name="T47" fmla="*/ 0 h 72"/>
              <a:gd name="T48" fmla="*/ 2147483647 w 92"/>
              <a:gd name="T49" fmla="*/ 0 h 72"/>
              <a:gd name="T50" fmla="*/ 2147483647 w 92"/>
              <a:gd name="T51" fmla="*/ 2147483647 h 72"/>
              <a:gd name="T52" fmla="*/ 2147483647 w 92"/>
              <a:gd name="T53" fmla="*/ 0 h 72"/>
              <a:gd name="T54" fmla="*/ 2147483647 w 92"/>
              <a:gd name="T55" fmla="*/ 0 h 72"/>
              <a:gd name="T56" fmla="*/ 2147483647 w 92"/>
              <a:gd name="T57" fmla="*/ 2147483647 h 72"/>
              <a:gd name="T58" fmla="*/ 2147483647 w 92"/>
              <a:gd name="T59" fmla="*/ 2147483647 h 72"/>
              <a:gd name="T60" fmla="*/ 2147483647 w 92"/>
              <a:gd name="T61" fmla="*/ 2147483647 h 72"/>
              <a:gd name="T62" fmla="*/ 2147483647 w 92"/>
              <a:gd name="T63" fmla="*/ 2147483647 h 72"/>
              <a:gd name="T64" fmla="*/ 2147483647 w 92"/>
              <a:gd name="T65" fmla="*/ 2147483647 h 72"/>
              <a:gd name="T66" fmla="*/ 2147483647 w 92"/>
              <a:gd name="T67" fmla="*/ 2147483647 h 72"/>
              <a:gd name="T68" fmla="*/ 2147483647 w 92"/>
              <a:gd name="T69" fmla="*/ 2147483647 h 72"/>
              <a:gd name="T70" fmla="*/ 2147483647 w 92"/>
              <a:gd name="T71" fmla="*/ 2147483647 h 72"/>
              <a:gd name="T72" fmla="*/ 2147483647 w 92"/>
              <a:gd name="T73" fmla="*/ 2147483647 h 72"/>
              <a:gd name="T74" fmla="*/ 2147483647 w 92"/>
              <a:gd name="T75" fmla="*/ 2147483647 h 72"/>
              <a:gd name="T76" fmla="*/ 2147483647 w 92"/>
              <a:gd name="T77" fmla="*/ 2147483647 h 72"/>
              <a:gd name="T78" fmla="*/ 2147483647 w 92"/>
              <a:gd name="T79" fmla="*/ 2147483647 h 72"/>
              <a:gd name="T80" fmla="*/ 2147483647 w 92"/>
              <a:gd name="T81" fmla="*/ 2147483647 h 72"/>
              <a:gd name="T82" fmla="*/ 2147483647 w 92"/>
              <a:gd name="T83" fmla="*/ 2147483647 h 72"/>
              <a:gd name="T84" fmla="*/ 2147483647 w 92"/>
              <a:gd name="T85" fmla="*/ 2147483647 h 72"/>
              <a:gd name="T86" fmla="*/ 2147483647 w 92"/>
              <a:gd name="T87" fmla="*/ 2147483647 h 72"/>
              <a:gd name="T88" fmla="*/ 2147483647 w 92"/>
              <a:gd name="T89" fmla="*/ 2147483647 h 72"/>
              <a:gd name="T90" fmla="*/ 2147483647 w 92"/>
              <a:gd name="T91" fmla="*/ 2147483647 h 72"/>
              <a:gd name="T92" fmla="*/ 2147483647 w 92"/>
              <a:gd name="T93" fmla="*/ 2147483647 h 72"/>
              <a:gd name="T94" fmla="*/ 2147483647 w 92"/>
              <a:gd name="T95" fmla="*/ 2147483647 h 72"/>
              <a:gd name="T96" fmla="*/ 2147483647 w 92"/>
              <a:gd name="T97" fmla="*/ 2147483647 h 72"/>
              <a:gd name="T98" fmla="*/ 2147483647 w 92"/>
              <a:gd name="T99" fmla="*/ 2147483647 h 72"/>
              <a:gd name="T100" fmla="*/ 2147483647 w 92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2"/>
              <a:gd name="T154" fmla="*/ 0 h 72"/>
              <a:gd name="T155" fmla="*/ 92 w 92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2" h="72">
                <a:moveTo>
                  <a:pt x="42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0" y="72"/>
                </a:lnTo>
                <a:lnTo>
                  <a:pt x="2" y="72"/>
                </a:lnTo>
                <a:lnTo>
                  <a:pt x="6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12"/>
                </a:ln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20" y="0"/>
                </a:lnTo>
                <a:lnTo>
                  <a:pt x="46" y="56"/>
                </a:lnTo>
                <a:lnTo>
                  <a:pt x="74" y="0"/>
                </a:lnTo>
                <a:lnTo>
                  <a:pt x="92" y="0"/>
                </a:lnTo>
                <a:lnTo>
                  <a:pt x="92" y="2"/>
                </a:lnTo>
                <a:lnTo>
                  <a:pt x="90" y="2"/>
                </a:lnTo>
                <a:lnTo>
                  <a:pt x="86" y="2"/>
                </a:lnTo>
                <a:lnTo>
                  <a:pt x="84" y="4"/>
                </a:lnTo>
                <a:lnTo>
                  <a:pt x="84" y="8"/>
                </a:lnTo>
                <a:lnTo>
                  <a:pt x="82" y="12"/>
                </a:lnTo>
                <a:lnTo>
                  <a:pt x="82" y="60"/>
                </a:lnTo>
                <a:lnTo>
                  <a:pt x="84" y="66"/>
                </a:lnTo>
                <a:lnTo>
                  <a:pt x="84" y="68"/>
                </a:lnTo>
                <a:lnTo>
                  <a:pt x="86" y="70"/>
                </a:lnTo>
                <a:lnTo>
                  <a:pt x="90" y="72"/>
                </a:lnTo>
                <a:lnTo>
                  <a:pt x="92" y="72"/>
                </a:lnTo>
                <a:lnTo>
                  <a:pt x="62" y="72"/>
                </a:lnTo>
                <a:lnTo>
                  <a:pt x="66" y="72"/>
                </a:lnTo>
                <a:lnTo>
                  <a:pt x="70" y="70"/>
                </a:lnTo>
                <a:lnTo>
                  <a:pt x="72" y="68"/>
                </a:lnTo>
                <a:lnTo>
                  <a:pt x="72" y="66"/>
                </a:lnTo>
                <a:lnTo>
                  <a:pt x="72" y="60"/>
                </a:lnTo>
                <a:lnTo>
                  <a:pt x="72" y="12"/>
                </a:lnTo>
                <a:lnTo>
                  <a:pt x="44" y="72"/>
                </a:lnTo>
                <a:lnTo>
                  <a:pt x="42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6" name="Freeform 34">
            <a:extLst>
              <a:ext uri="{FF2B5EF4-FFF2-40B4-BE49-F238E27FC236}">
                <a16:creationId xmlns:a16="http://schemas.microsoft.com/office/drawing/2014/main" id="{82C6102F-6616-9F4F-B3CB-5F5B80A226D6}"/>
              </a:ext>
            </a:extLst>
          </p:cNvPr>
          <p:cNvSpPr>
            <a:spLocks noEditPoints="1"/>
          </p:cNvSpPr>
          <p:nvPr/>
        </p:nvSpPr>
        <p:spPr bwMode="auto">
          <a:xfrm>
            <a:off x="2266950" y="5457825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6" y="44"/>
                </a:moveTo>
                <a:lnTo>
                  <a:pt x="22" y="46"/>
                </a:lnTo>
                <a:lnTo>
                  <a:pt x="18" y="48"/>
                </a:lnTo>
                <a:lnTo>
                  <a:pt x="18" y="50"/>
                </a:lnTo>
                <a:lnTo>
                  <a:pt x="14" y="52"/>
                </a:lnTo>
                <a:lnTo>
                  <a:pt x="12" y="52"/>
                </a:lnTo>
                <a:lnTo>
                  <a:pt x="6" y="50"/>
                </a:lnTo>
                <a:lnTo>
                  <a:pt x="2" y="48"/>
                </a:lnTo>
                <a:lnTo>
                  <a:pt x="0" y="44"/>
                </a:lnTo>
                <a:lnTo>
                  <a:pt x="0" y="40"/>
                </a:lnTo>
                <a:lnTo>
                  <a:pt x="0" y="36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4"/>
                </a:lnTo>
                <a:lnTo>
                  <a:pt x="18" y="22"/>
                </a:lnTo>
                <a:lnTo>
                  <a:pt x="26" y="18"/>
                </a:lnTo>
                <a:lnTo>
                  <a:pt x="26" y="10"/>
                </a:lnTo>
                <a:lnTo>
                  <a:pt x="24" y="8"/>
                </a:lnTo>
                <a:lnTo>
                  <a:pt x="22" y="6"/>
                </a:lnTo>
                <a:lnTo>
                  <a:pt x="18" y="4"/>
                </a:lnTo>
                <a:lnTo>
                  <a:pt x="14" y="4"/>
                </a:lnTo>
                <a:lnTo>
                  <a:pt x="12" y="6"/>
                </a:lnTo>
                <a:lnTo>
                  <a:pt x="12" y="8"/>
                </a:lnTo>
                <a:lnTo>
                  <a:pt x="10" y="10"/>
                </a:lnTo>
                <a:lnTo>
                  <a:pt x="10" y="14"/>
                </a:lnTo>
                <a:lnTo>
                  <a:pt x="10" y="16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6"/>
                </a:lnTo>
                <a:lnTo>
                  <a:pt x="2" y="14"/>
                </a:lnTo>
                <a:lnTo>
                  <a:pt x="2" y="10"/>
                </a:lnTo>
                <a:lnTo>
                  <a:pt x="6" y="4"/>
                </a:lnTo>
                <a:lnTo>
                  <a:pt x="12" y="2"/>
                </a:lnTo>
                <a:lnTo>
                  <a:pt x="20" y="0"/>
                </a:lnTo>
                <a:lnTo>
                  <a:pt x="26" y="2"/>
                </a:lnTo>
                <a:lnTo>
                  <a:pt x="30" y="4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6" y="40"/>
                </a:lnTo>
                <a:lnTo>
                  <a:pt x="36" y="42"/>
                </a:lnTo>
                <a:lnTo>
                  <a:pt x="36" y="44"/>
                </a:lnTo>
                <a:lnTo>
                  <a:pt x="38" y="44"/>
                </a:lnTo>
                <a:lnTo>
                  <a:pt x="40" y="44"/>
                </a:lnTo>
                <a:lnTo>
                  <a:pt x="44" y="42"/>
                </a:lnTo>
                <a:lnTo>
                  <a:pt x="44" y="44"/>
                </a:lnTo>
                <a:lnTo>
                  <a:pt x="40" y="48"/>
                </a:lnTo>
                <a:lnTo>
                  <a:pt x="36" y="50"/>
                </a:lnTo>
                <a:lnTo>
                  <a:pt x="32" y="52"/>
                </a:lnTo>
                <a:lnTo>
                  <a:pt x="30" y="52"/>
                </a:lnTo>
                <a:lnTo>
                  <a:pt x="28" y="50"/>
                </a:lnTo>
                <a:lnTo>
                  <a:pt x="26" y="48"/>
                </a:lnTo>
                <a:lnTo>
                  <a:pt x="26" y="44"/>
                </a:lnTo>
                <a:close/>
                <a:moveTo>
                  <a:pt x="26" y="40"/>
                </a:moveTo>
                <a:lnTo>
                  <a:pt x="26" y="22"/>
                </a:lnTo>
                <a:lnTo>
                  <a:pt x="20" y="24"/>
                </a:lnTo>
                <a:lnTo>
                  <a:pt x="16" y="26"/>
                </a:lnTo>
                <a:lnTo>
                  <a:pt x="12" y="28"/>
                </a:lnTo>
                <a:lnTo>
                  <a:pt x="10" y="32"/>
                </a:lnTo>
                <a:lnTo>
                  <a:pt x="8" y="34"/>
                </a:lnTo>
                <a:lnTo>
                  <a:pt x="8" y="36"/>
                </a:lnTo>
                <a:lnTo>
                  <a:pt x="10" y="40"/>
                </a:lnTo>
                <a:lnTo>
                  <a:pt x="10" y="42"/>
                </a:lnTo>
                <a:lnTo>
                  <a:pt x="14" y="44"/>
                </a:lnTo>
                <a:lnTo>
                  <a:pt x="16" y="44"/>
                </a:lnTo>
                <a:lnTo>
                  <a:pt x="20" y="44"/>
                </a:lnTo>
                <a:lnTo>
                  <a:pt x="26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7" name="Freeform 35">
            <a:extLst>
              <a:ext uri="{FF2B5EF4-FFF2-40B4-BE49-F238E27FC236}">
                <a16:creationId xmlns:a16="http://schemas.microsoft.com/office/drawing/2014/main" id="{16F4E527-F3DA-8643-B1A8-5EA1A0EDAB5D}"/>
              </a:ext>
            </a:extLst>
          </p:cNvPr>
          <p:cNvSpPr>
            <a:spLocks noEditPoints="1"/>
          </p:cNvSpPr>
          <p:nvPr/>
        </p:nvSpPr>
        <p:spPr bwMode="auto">
          <a:xfrm>
            <a:off x="2343150" y="5419725"/>
            <a:ext cx="38100" cy="117475"/>
          </a:xfrm>
          <a:custGeom>
            <a:avLst/>
            <a:gdLst>
              <a:gd name="T0" fmla="*/ 2147483647 w 24"/>
              <a:gd name="T1" fmla="*/ 0 h 74"/>
              <a:gd name="T2" fmla="*/ 2147483647 w 24"/>
              <a:gd name="T3" fmla="*/ 0 h 74"/>
              <a:gd name="T4" fmla="*/ 2147483647 w 24"/>
              <a:gd name="T5" fmla="*/ 0 h 74"/>
              <a:gd name="T6" fmla="*/ 2147483647 w 24"/>
              <a:gd name="T7" fmla="*/ 2147483647 h 74"/>
              <a:gd name="T8" fmla="*/ 2147483647 w 24"/>
              <a:gd name="T9" fmla="*/ 2147483647 h 74"/>
              <a:gd name="T10" fmla="*/ 2147483647 w 24"/>
              <a:gd name="T11" fmla="*/ 2147483647 h 74"/>
              <a:gd name="T12" fmla="*/ 2147483647 w 24"/>
              <a:gd name="T13" fmla="*/ 2147483647 h 74"/>
              <a:gd name="T14" fmla="*/ 2147483647 w 24"/>
              <a:gd name="T15" fmla="*/ 2147483647 h 74"/>
              <a:gd name="T16" fmla="*/ 2147483647 w 24"/>
              <a:gd name="T17" fmla="*/ 2147483647 h 74"/>
              <a:gd name="T18" fmla="*/ 2147483647 w 24"/>
              <a:gd name="T19" fmla="*/ 2147483647 h 74"/>
              <a:gd name="T20" fmla="*/ 2147483647 w 24"/>
              <a:gd name="T21" fmla="*/ 2147483647 h 74"/>
              <a:gd name="T22" fmla="*/ 2147483647 w 24"/>
              <a:gd name="T23" fmla="*/ 2147483647 h 74"/>
              <a:gd name="T24" fmla="*/ 2147483647 w 24"/>
              <a:gd name="T25" fmla="*/ 2147483647 h 74"/>
              <a:gd name="T26" fmla="*/ 2147483647 w 24"/>
              <a:gd name="T27" fmla="*/ 2147483647 h 74"/>
              <a:gd name="T28" fmla="*/ 2147483647 w 24"/>
              <a:gd name="T29" fmla="*/ 0 h 74"/>
              <a:gd name="T30" fmla="*/ 2147483647 w 24"/>
              <a:gd name="T31" fmla="*/ 0 h 74"/>
              <a:gd name="T32" fmla="*/ 2147483647 w 24"/>
              <a:gd name="T33" fmla="*/ 0 h 74"/>
              <a:gd name="T34" fmla="*/ 2147483647 w 24"/>
              <a:gd name="T35" fmla="*/ 2147483647 h 74"/>
              <a:gd name="T36" fmla="*/ 2147483647 w 24"/>
              <a:gd name="T37" fmla="*/ 2147483647 h 74"/>
              <a:gd name="T38" fmla="*/ 2147483647 w 24"/>
              <a:gd name="T39" fmla="*/ 2147483647 h 74"/>
              <a:gd name="T40" fmla="*/ 2147483647 w 24"/>
              <a:gd name="T41" fmla="*/ 2147483647 h 74"/>
              <a:gd name="T42" fmla="*/ 2147483647 w 24"/>
              <a:gd name="T43" fmla="*/ 2147483647 h 74"/>
              <a:gd name="T44" fmla="*/ 2147483647 w 24"/>
              <a:gd name="T45" fmla="*/ 2147483647 h 74"/>
              <a:gd name="T46" fmla="*/ 2147483647 w 24"/>
              <a:gd name="T47" fmla="*/ 2147483647 h 74"/>
              <a:gd name="T48" fmla="*/ 2147483647 w 24"/>
              <a:gd name="T49" fmla="*/ 2147483647 h 74"/>
              <a:gd name="T50" fmla="*/ 2147483647 w 24"/>
              <a:gd name="T51" fmla="*/ 2147483647 h 74"/>
              <a:gd name="T52" fmla="*/ 0 w 24"/>
              <a:gd name="T53" fmla="*/ 2147483647 h 74"/>
              <a:gd name="T54" fmla="*/ 0 w 24"/>
              <a:gd name="T55" fmla="*/ 2147483647 h 74"/>
              <a:gd name="T56" fmla="*/ 2147483647 w 24"/>
              <a:gd name="T57" fmla="*/ 2147483647 h 74"/>
              <a:gd name="T58" fmla="*/ 2147483647 w 24"/>
              <a:gd name="T59" fmla="*/ 2147483647 h 74"/>
              <a:gd name="T60" fmla="*/ 2147483647 w 24"/>
              <a:gd name="T61" fmla="*/ 2147483647 h 74"/>
              <a:gd name="T62" fmla="*/ 2147483647 w 24"/>
              <a:gd name="T63" fmla="*/ 2147483647 h 74"/>
              <a:gd name="T64" fmla="*/ 2147483647 w 24"/>
              <a:gd name="T65" fmla="*/ 2147483647 h 74"/>
              <a:gd name="T66" fmla="*/ 2147483647 w 24"/>
              <a:gd name="T67" fmla="*/ 2147483647 h 74"/>
              <a:gd name="T68" fmla="*/ 2147483647 w 24"/>
              <a:gd name="T69" fmla="*/ 2147483647 h 74"/>
              <a:gd name="T70" fmla="*/ 2147483647 w 24"/>
              <a:gd name="T71" fmla="*/ 2147483647 h 74"/>
              <a:gd name="T72" fmla="*/ 2147483647 w 24"/>
              <a:gd name="T73" fmla="*/ 2147483647 h 74"/>
              <a:gd name="T74" fmla="*/ 2147483647 w 24"/>
              <a:gd name="T75" fmla="*/ 2147483647 h 74"/>
              <a:gd name="T76" fmla="*/ 2147483647 w 24"/>
              <a:gd name="T77" fmla="*/ 2147483647 h 74"/>
              <a:gd name="T78" fmla="*/ 2147483647 w 24"/>
              <a:gd name="T79" fmla="*/ 2147483647 h 74"/>
              <a:gd name="T80" fmla="*/ 2147483647 w 24"/>
              <a:gd name="T81" fmla="*/ 2147483647 h 74"/>
              <a:gd name="T82" fmla="*/ 2147483647 w 24"/>
              <a:gd name="T83" fmla="*/ 2147483647 h 74"/>
              <a:gd name="T84" fmla="*/ 2147483647 w 24"/>
              <a:gd name="T85" fmla="*/ 2147483647 h 74"/>
              <a:gd name="T86" fmla="*/ 0 w 24"/>
              <a:gd name="T87" fmla="*/ 2147483647 h 74"/>
              <a:gd name="T88" fmla="*/ 2147483647 w 24"/>
              <a:gd name="T89" fmla="*/ 2147483647 h 74"/>
              <a:gd name="T90" fmla="*/ 2147483647 w 24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4"/>
              <a:gd name="T140" fmla="*/ 24 w 24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4">
                <a:moveTo>
                  <a:pt x="12" y="0"/>
                </a:move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6"/>
                </a:lnTo>
                <a:lnTo>
                  <a:pt x="18" y="8"/>
                </a:lnTo>
                <a:lnTo>
                  <a:pt x="16" y="10"/>
                </a:lnTo>
                <a:lnTo>
                  <a:pt x="14" y="12"/>
                </a:lnTo>
                <a:lnTo>
                  <a:pt x="12" y="12"/>
                </a:lnTo>
                <a:lnTo>
                  <a:pt x="10" y="12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close/>
                <a:moveTo>
                  <a:pt x="16" y="24"/>
                </a:moveTo>
                <a:lnTo>
                  <a:pt x="16" y="64"/>
                </a:lnTo>
                <a:lnTo>
                  <a:pt x="16" y="68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4"/>
                </a:lnTo>
                <a:lnTo>
                  <a:pt x="24" y="74"/>
                </a:lnTo>
                <a:lnTo>
                  <a:pt x="0" y="74"/>
                </a:lnTo>
                <a:lnTo>
                  <a:pt x="4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38"/>
                </a:lnTo>
                <a:lnTo>
                  <a:pt x="8" y="34"/>
                </a:lnTo>
                <a:lnTo>
                  <a:pt x="6" y="32"/>
                </a:lnTo>
                <a:lnTo>
                  <a:pt x="4" y="30"/>
                </a:lnTo>
                <a:lnTo>
                  <a:pt x="4" y="32"/>
                </a:lnTo>
                <a:lnTo>
                  <a:pt x="2" y="32"/>
                </a:lnTo>
                <a:lnTo>
                  <a:pt x="0" y="30"/>
                </a:lnTo>
                <a:lnTo>
                  <a:pt x="14" y="24"/>
                </a:lnTo>
                <a:lnTo>
                  <a:pt x="16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8" name="Freeform 36">
            <a:extLst>
              <a:ext uri="{FF2B5EF4-FFF2-40B4-BE49-F238E27FC236}">
                <a16:creationId xmlns:a16="http://schemas.microsoft.com/office/drawing/2014/main" id="{42DBC8A7-0B25-C04D-A73D-A179987EBFCF}"/>
              </a:ext>
            </a:extLst>
          </p:cNvPr>
          <p:cNvSpPr>
            <a:spLocks/>
          </p:cNvSpPr>
          <p:nvPr/>
        </p:nvSpPr>
        <p:spPr bwMode="auto">
          <a:xfrm>
            <a:off x="2387600" y="5457825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2"/>
                </a:moveTo>
                <a:lnTo>
                  <a:pt x="22" y="6"/>
                </a:lnTo>
                <a:lnTo>
                  <a:pt x="26" y="2"/>
                </a:lnTo>
                <a:lnTo>
                  <a:pt x="32" y="0"/>
                </a:lnTo>
                <a:lnTo>
                  <a:pt x="36" y="2"/>
                </a:lnTo>
                <a:lnTo>
                  <a:pt x="40" y="2"/>
                </a:lnTo>
                <a:lnTo>
                  <a:pt x="42" y="6"/>
                </a:lnTo>
                <a:lnTo>
                  <a:pt x="44" y="10"/>
                </a:lnTo>
                <a:lnTo>
                  <a:pt x="44" y="14"/>
                </a:lnTo>
                <a:lnTo>
                  <a:pt x="44" y="18"/>
                </a:lnTo>
                <a:lnTo>
                  <a:pt x="44" y="40"/>
                </a:lnTo>
                <a:lnTo>
                  <a:pt x="46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2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4" y="48"/>
                </a:lnTo>
                <a:lnTo>
                  <a:pt x="6" y="48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9" name="Freeform 37">
            <a:extLst>
              <a:ext uri="{FF2B5EF4-FFF2-40B4-BE49-F238E27FC236}">
                <a16:creationId xmlns:a16="http://schemas.microsoft.com/office/drawing/2014/main" id="{278EFADA-691C-0249-AAB3-CE60E1640AF4}"/>
              </a:ext>
            </a:extLst>
          </p:cNvPr>
          <p:cNvSpPr>
            <a:spLocks/>
          </p:cNvSpPr>
          <p:nvPr/>
        </p:nvSpPr>
        <p:spPr bwMode="auto">
          <a:xfrm>
            <a:off x="2514600" y="5457825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6" y="4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2" y="4"/>
                </a:lnTo>
                <a:lnTo>
                  <a:pt x="44" y="8"/>
                </a:lnTo>
                <a:lnTo>
                  <a:pt x="46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2" y="6"/>
                </a:lnTo>
                <a:lnTo>
                  <a:pt x="74" y="10"/>
                </a:lnTo>
                <a:lnTo>
                  <a:pt x="74" y="14"/>
                </a:lnTo>
                <a:lnTo>
                  <a:pt x="76" y="18"/>
                </a:lnTo>
                <a:lnTo>
                  <a:pt x="76" y="40"/>
                </a:lnTo>
                <a:lnTo>
                  <a:pt x="76" y="44"/>
                </a:lnTo>
                <a:lnTo>
                  <a:pt x="76" y="46"/>
                </a:lnTo>
                <a:lnTo>
                  <a:pt x="76" y="48"/>
                </a:lnTo>
                <a:lnTo>
                  <a:pt x="78" y="48"/>
                </a:lnTo>
                <a:lnTo>
                  <a:pt x="80" y="50"/>
                </a:lnTo>
                <a:lnTo>
                  <a:pt x="82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6" y="46"/>
                </a:lnTo>
                <a:lnTo>
                  <a:pt x="66" y="44"/>
                </a:lnTo>
                <a:lnTo>
                  <a:pt x="66" y="40"/>
                </a:lnTo>
                <a:lnTo>
                  <a:pt x="66" y="20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10"/>
                </a:lnTo>
                <a:lnTo>
                  <a:pt x="50" y="12"/>
                </a:lnTo>
                <a:lnTo>
                  <a:pt x="46" y="14"/>
                </a:lnTo>
                <a:lnTo>
                  <a:pt x="46" y="16"/>
                </a:lnTo>
                <a:lnTo>
                  <a:pt x="46" y="40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4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6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0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8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0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4"/>
                </a:lnTo>
                <a:lnTo>
                  <a:pt x="8" y="40"/>
                </a:lnTo>
                <a:lnTo>
                  <a:pt x="8" y="22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4" y="6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0" name="Freeform 38">
            <a:extLst>
              <a:ext uri="{FF2B5EF4-FFF2-40B4-BE49-F238E27FC236}">
                <a16:creationId xmlns:a16="http://schemas.microsoft.com/office/drawing/2014/main" id="{908D7671-D591-204F-83E8-8413961AFD73}"/>
              </a:ext>
            </a:extLst>
          </p:cNvPr>
          <p:cNvSpPr>
            <a:spLocks noEditPoints="1"/>
          </p:cNvSpPr>
          <p:nvPr/>
        </p:nvSpPr>
        <p:spPr bwMode="auto">
          <a:xfrm>
            <a:off x="2654300" y="54578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38" y="32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50"/>
                </a:lnTo>
                <a:lnTo>
                  <a:pt x="26" y="50"/>
                </a:lnTo>
                <a:lnTo>
                  <a:pt x="20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2" y="4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1" name="Freeform 39">
            <a:extLst>
              <a:ext uri="{FF2B5EF4-FFF2-40B4-BE49-F238E27FC236}">
                <a16:creationId xmlns:a16="http://schemas.microsoft.com/office/drawing/2014/main" id="{32439170-24D9-C84E-937E-CB00120F4D99}"/>
              </a:ext>
            </a:extLst>
          </p:cNvPr>
          <p:cNvSpPr>
            <a:spLocks/>
          </p:cNvSpPr>
          <p:nvPr/>
        </p:nvSpPr>
        <p:spPr bwMode="auto">
          <a:xfrm>
            <a:off x="2727325" y="5457825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4"/>
                </a:lnTo>
                <a:lnTo>
                  <a:pt x="26" y="2"/>
                </a:lnTo>
                <a:lnTo>
                  <a:pt x="30" y="2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8"/>
                </a:lnTo>
                <a:lnTo>
                  <a:pt x="44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4" y="2"/>
                </a:lnTo>
                <a:lnTo>
                  <a:pt x="68" y="2"/>
                </a:lnTo>
                <a:lnTo>
                  <a:pt x="70" y="6"/>
                </a:lnTo>
                <a:lnTo>
                  <a:pt x="72" y="10"/>
                </a:lnTo>
                <a:lnTo>
                  <a:pt x="74" y="14"/>
                </a:lnTo>
                <a:lnTo>
                  <a:pt x="74" y="18"/>
                </a:lnTo>
                <a:lnTo>
                  <a:pt x="74" y="40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50"/>
                </a:lnTo>
                <a:lnTo>
                  <a:pt x="80" y="50"/>
                </a:lnTo>
                <a:lnTo>
                  <a:pt x="58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4" y="46"/>
                </a:lnTo>
                <a:lnTo>
                  <a:pt x="64" y="44"/>
                </a:lnTo>
                <a:lnTo>
                  <a:pt x="64" y="40"/>
                </a:lnTo>
                <a:lnTo>
                  <a:pt x="64" y="20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8" y="8"/>
                </a:lnTo>
                <a:lnTo>
                  <a:pt x="54" y="8"/>
                </a:lnTo>
                <a:lnTo>
                  <a:pt x="52" y="10"/>
                </a:lnTo>
                <a:lnTo>
                  <a:pt x="48" y="12"/>
                </a:lnTo>
                <a:lnTo>
                  <a:pt x="44" y="14"/>
                </a:lnTo>
                <a:lnTo>
                  <a:pt x="44" y="16"/>
                </a:lnTo>
                <a:lnTo>
                  <a:pt x="44" y="40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50"/>
                </a:lnTo>
                <a:lnTo>
                  <a:pt x="52" y="50"/>
                </a:lnTo>
                <a:lnTo>
                  <a:pt x="28" y="50"/>
                </a:lnTo>
                <a:lnTo>
                  <a:pt x="32" y="50"/>
                </a:lnTo>
                <a:lnTo>
                  <a:pt x="34" y="48"/>
                </a:lnTo>
                <a:lnTo>
                  <a:pt x="34" y="46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4" y="8"/>
                </a:lnTo>
                <a:lnTo>
                  <a:pt x="22" y="10"/>
                </a:lnTo>
                <a:lnTo>
                  <a:pt x="18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2" name="Freeform 40">
            <a:extLst>
              <a:ext uri="{FF2B5EF4-FFF2-40B4-BE49-F238E27FC236}">
                <a16:creationId xmlns:a16="http://schemas.microsoft.com/office/drawing/2014/main" id="{87F8DB68-E121-B243-8038-5D37A8C57E24}"/>
              </a:ext>
            </a:extLst>
          </p:cNvPr>
          <p:cNvSpPr>
            <a:spLocks noEditPoints="1"/>
          </p:cNvSpPr>
          <p:nvPr/>
        </p:nvSpPr>
        <p:spPr bwMode="auto">
          <a:xfrm>
            <a:off x="2863850" y="54578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2147483647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4" y="0"/>
                </a:moveTo>
                <a:lnTo>
                  <a:pt x="30" y="2"/>
                </a:lnTo>
                <a:lnTo>
                  <a:pt x="36" y="4"/>
                </a:lnTo>
                <a:lnTo>
                  <a:pt x="40" y="10"/>
                </a:lnTo>
                <a:lnTo>
                  <a:pt x="46" y="16"/>
                </a:lnTo>
                <a:lnTo>
                  <a:pt x="46" y="26"/>
                </a:lnTo>
                <a:lnTo>
                  <a:pt x="46" y="32"/>
                </a:lnTo>
                <a:lnTo>
                  <a:pt x="44" y="38"/>
                </a:lnTo>
                <a:lnTo>
                  <a:pt x="40" y="44"/>
                </a:lnTo>
                <a:lnTo>
                  <a:pt x="34" y="48"/>
                </a:lnTo>
                <a:lnTo>
                  <a:pt x="30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36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4" y="8"/>
                </a:lnTo>
                <a:lnTo>
                  <a:pt x="12" y="12"/>
                </a:lnTo>
                <a:lnTo>
                  <a:pt x="10" y="16"/>
                </a:lnTo>
                <a:lnTo>
                  <a:pt x="10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8"/>
                </a:lnTo>
                <a:lnTo>
                  <a:pt x="26" y="48"/>
                </a:lnTo>
                <a:lnTo>
                  <a:pt x="30" y="48"/>
                </a:lnTo>
                <a:lnTo>
                  <a:pt x="34" y="44"/>
                </a:lnTo>
                <a:lnTo>
                  <a:pt x="36" y="40"/>
                </a:lnTo>
                <a:lnTo>
                  <a:pt x="38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3" name="Freeform 41">
            <a:extLst>
              <a:ext uri="{FF2B5EF4-FFF2-40B4-BE49-F238E27FC236}">
                <a16:creationId xmlns:a16="http://schemas.microsoft.com/office/drawing/2014/main" id="{8E7401AE-D30A-7C48-91B2-C26742055E9B}"/>
              </a:ext>
            </a:extLst>
          </p:cNvPr>
          <p:cNvSpPr>
            <a:spLocks/>
          </p:cNvSpPr>
          <p:nvPr/>
        </p:nvSpPr>
        <p:spPr bwMode="auto">
          <a:xfrm>
            <a:off x="2946400" y="5457825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4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4" y="6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4"/>
                </a:lnTo>
                <a:lnTo>
                  <a:pt x="28" y="12"/>
                </a:lnTo>
                <a:lnTo>
                  <a:pt x="26" y="12"/>
                </a:lnTo>
                <a:lnTo>
                  <a:pt x="24" y="10"/>
                </a:lnTo>
                <a:lnTo>
                  <a:pt x="24" y="8"/>
                </a:lnTo>
                <a:lnTo>
                  <a:pt x="22" y="10"/>
                </a:lnTo>
                <a:lnTo>
                  <a:pt x="20" y="10"/>
                </a:lnTo>
                <a:lnTo>
                  <a:pt x="18" y="14"/>
                </a:lnTo>
                <a:lnTo>
                  <a:pt x="16" y="18"/>
                </a:lnTo>
                <a:lnTo>
                  <a:pt x="16" y="40"/>
                </a:lnTo>
                <a:lnTo>
                  <a:pt x="16" y="42"/>
                </a:lnTo>
                <a:lnTo>
                  <a:pt x="16" y="46"/>
                </a:lnTo>
                <a:lnTo>
                  <a:pt x="18" y="46"/>
                </a:lnTo>
                <a:lnTo>
                  <a:pt x="20" y="48"/>
                </a:lnTo>
                <a:lnTo>
                  <a:pt x="22" y="50"/>
                </a:lnTo>
                <a:lnTo>
                  <a:pt x="24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4" name="Freeform 42">
            <a:extLst>
              <a:ext uri="{FF2B5EF4-FFF2-40B4-BE49-F238E27FC236}">
                <a16:creationId xmlns:a16="http://schemas.microsoft.com/office/drawing/2014/main" id="{DCD43B1F-C656-C74F-9207-989D1D338CEE}"/>
              </a:ext>
            </a:extLst>
          </p:cNvPr>
          <p:cNvSpPr>
            <a:spLocks/>
          </p:cNvSpPr>
          <p:nvPr/>
        </p:nvSpPr>
        <p:spPr bwMode="auto">
          <a:xfrm>
            <a:off x="3003550" y="5461000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2147483647 h 72"/>
              <a:gd name="T6" fmla="*/ 2147483647 w 52"/>
              <a:gd name="T7" fmla="*/ 2147483647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2147483647 h 72"/>
              <a:gd name="T38" fmla="*/ 2147483647 w 52"/>
              <a:gd name="T39" fmla="*/ 2147483647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2147483647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2147483647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2" y="0"/>
                </a:lnTo>
                <a:lnTo>
                  <a:pt x="22" y="2"/>
                </a:lnTo>
                <a:lnTo>
                  <a:pt x="20" y="2"/>
                </a:lnTo>
                <a:lnTo>
                  <a:pt x="18" y="2"/>
                </a:lnTo>
                <a:lnTo>
                  <a:pt x="16" y="4"/>
                </a:lnTo>
                <a:lnTo>
                  <a:pt x="16" y="6"/>
                </a:lnTo>
                <a:lnTo>
                  <a:pt x="16" y="8"/>
                </a:lnTo>
                <a:lnTo>
                  <a:pt x="18" y="12"/>
                </a:lnTo>
                <a:lnTo>
                  <a:pt x="30" y="36"/>
                </a:lnTo>
                <a:lnTo>
                  <a:pt x="40" y="8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6" y="0"/>
                </a:lnTo>
                <a:lnTo>
                  <a:pt x="52" y="0"/>
                </a:ln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24" y="56"/>
                </a:lnTo>
                <a:lnTo>
                  <a:pt x="22" y="64"/>
                </a:lnTo>
                <a:lnTo>
                  <a:pt x="18" y="68"/>
                </a:lnTo>
                <a:lnTo>
                  <a:pt x="12" y="72"/>
                </a:lnTo>
                <a:lnTo>
                  <a:pt x="8" y="72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2" y="66"/>
                </a:lnTo>
                <a:lnTo>
                  <a:pt x="2" y="64"/>
                </a:lnTo>
                <a:lnTo>
                  <a:pt x="2" y="62"/>
                </a:lnTo>
                <a:lnTo>
                  <a:pt x="4" y="60"/>
                </a:lnTo>
                <a:lnTo>
                  <a:pt x="6" y="60"/>
                </a:lnTo>
                <a:lnTo>
                  <a:pt x="10" y="60"/>
                </a:lnTo>
                <a:lnTo>
                  <a:pt x="12" y="62"/>
                </a:lnTo>
                <a:lnTo>
                  <a:pt x="14" y="62"/>
                </a:lnTo>
                <a:lnTo>
                  <a:pt x="16" y="62"/>
                </a:lnTo>
                <a:lnTo>
                  <a:pt x="18" y="60"/>
                </a:lnTo>
                <a:lnTo>
                  <a:pt x="20" y="58"/>
                </a:lnTo>
                <a:lnTo>
                  <a:pt x="22" y="54"/>
                </a:lnTo>
                <a:lnTo>
                  <a:pt x="26" y="46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4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5" name="Freeform 43">
            <a:extLst>
              <a:ext uri="{FF2B5EF4-FFF2-40B4-BE49-F238E27FC236}">
                <a16:creationId xmlns:a16="http://schemas.microsoft.com/office/drawing/2014/main" id="{29DE37C7-7BF5-DF40-8B4F-742E511BE405}"/>
              </a:ext>
            </a:extLst>
          </p:cNvPr>
          <p:cNvSpPr>
            <a:spLocks noEditPoints="1"/>
          </p:cNvSpPr>
          <p:nvPr/>
        </p:nvSpPr>
        <p:spPr bwMode="auto">
          <a:xfrm>
            <a:off x="2279650" y="2565400"/>
            <a:ext cx="120650" cy="114300"/>
          </a:xfrm>
          <a:custGeom>
            <a:avLst/>
            <a:gdLst>
              <a:gd name="T0" fmla="*/ 2147483647 w 76"/>
              <a:gd name="T1" fmla="*/ 2147483647 h 72"/>
              <a:gd name="T2" fmla="*/ 2147483647 w 76"/>
              <a:gd name="T3" fmla="*/ 2147483647 h 72"/>
              <a:gd name="T4" fmla="*/ 2147483647 w 76"/>
              <a:gd name="T5" fmla="*/ 2147483647 h 72"/>
              <a:gd name="T6" fmla="*/ 2147483647 w 76"/>
              <a:gd name="T7" fmla="*/ 2147483647 h 72"/>
              <a:gd name="T8" fmla="*/ 2147483647 w 76"/>
              <a:gd name="T9" fmla="*/ 2147483647 h 72"/>
              <a:gd name="T10" fmla="*/ 2147483647 w 76"/>
              <a:gd name="T11" fmla="*/ 2147483647 h 72"/>
              <a:gd name="T12" fmla="*/ 2147483647 w 76"/>
              <a:gd name="T13" fmla="*/ 2147483647 h 72"/>
              <a:gd name="T14" fmla="*/ 2147483647 w 76"/>
              <a:gd name="T15" fmla="*/ 2147483647 h 72"/>
              <a:gd name="T16" fmla="*/ 2147483647 w 76"/>
              <a:gd name="T17" fmla="*/ 2147483647 h 72"/>
              <a:gd name="T18" fmla="*/ 2147483647 w 76"/>
              <a:gd name="T19" fmla="*/ 2147483647 h 72"/>
              <a:gd name="T20" fmla="*/ 0 w 76"/>
              <a:gd name="T21" fmla="*/ 2147483647 h 72"/>
              <a:gd name="T22" fmla="*/ 0 w 76"/>
              <a:gd name="T23" fmla="*/ 2147483647 h 72"/>
              <a:gd name="T24" fmla="*/ 2147483647 w 76"/>
              <a:gd name="T25" fmla="*/ 2147483647 h 72"/>
              <a:gd name="T26" fmla="*/ 2147483647 w 76"/>
              <a:gd name="T27" fmla="*/ 2147483647 h 72"/>
              <a:gd name="T28" fmla="*/ 2147483647 w 76"/>
              <a:gd name="T29" fmla="*/ 2147483647 h 72"/>
              <a:gd name="T30" fmla="*/ 2147483647 w 76"/>
              <a:gd name="T31" fmla="*/ 2147483647 h 72"/>
              <a:gd name="T32" fmla="*/ 2147483647 w 76"/>
              <a:gd name="T33" fmla="*/ 0 h 72"/>
              <a:gd name="T34" fmla="*/ 2147483647 w 76"/>
              <a:gd name="T35" fmla="*/ 0 h 72"/>
              <a:gd name="T36" fmla="*/ 2147483647 w 76"/>
              <a:gd name="T37" fmla="*/ 2147483647 h 72"/>
              <a:gd name="T38" fmla="*/ 2147483647 w 76"/>
              <a:gd name="T39" fmla="*/ 2147483647 h 72"/>
              <a:gd name="T40" fmla="*/ 2147483647 w 76"/>
              <a:gd name="T41" fmla="*/ 2147483647 h 72"/>
              <a:gd name="T42" fmla="*/ 2147483647 w 76"/>
              <a:gd name="T43" fmla="*/ 2147483647 h 72"/>
              <a:gd name="T44" fmla="*/ 2147483647 w 76"/>
              <a:gd name="T45" fmla="*/ 2147483647 h 72"/>
              <a:gd name="T46" fmla="*/ 2147483647 w 76"/>
              <a:gd name="T47" fmla="*/ 2147483647 h 72"/>
              <a:gd name="T48" fmla="*/ 2147483647 w 76"/>
              <a:gd name="T49" fmla="*/ 2147483647 h 72"/>
              <a:gd name="T50" fmla="*/ 2147483647 w 76"/>
              <a:gd name="T51" fmla="*/ 2147483647 h 72"/>
              <a:gd name="T52" fmla="*/ 2147483647 w 76"/>
              <a:gd name="T53" fmla="*/ 2147483647 h 72"/>
              <a:gd name="T54" fmla="*/ 2147483647 w 76"/>
              <a:gd name="T55" fmla="*/ 2147483647 h 72"/>
              <a:gd name="T56" fmla="*/ 2147483647 w 76"/>
              <a:gd name="T57" fmla="*/ 2147483647 h 72"/>
              <a:gd name="T58" fmla="*/ 2147483647 w 76"/>
              <a:gd name="T59" fmla="*/ 2147483647 h 72"/>
              <a:gd name="T60" fmla="*/ 2147483647 w 76"/>
              <a:gd name="T61" fmla="*/ 2147483647 h 72"/>
              <a:gd name="T62" fmla="*/ 2147483647 w 76"/>
              <a:gd name="T63" fmla="*/ 2147483647 h 72"/>
              <a:gd name="T64" fmla="*/ 2147483647 w 76"/>
              <a:gd name="T65" fmla="*/ 2147483647 h 72"/>
              <a:gd name="T66" fmla="*/ 2147483647 w 76"/>
              <a:gd name="T67" fmla="*/ 2147483647 h 72"/>
              <a:gd name="T68" fmla="*/ 2147483647 w 76"/>
              <a:gd name="T69" fmla="*/ 2147483647 h 72"/>
              <a:gd name="T70" fmla="*/ 2147483647 w 76"/>
              <a:gd name="T71" fmla="*/ 2147483647 h 72"/>
              <a:gd name="T72" fmla="*/ 2147483647 w 76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2"/>
              <a:gd name="T113" fmla="*/ 76 w 76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2">
                <a:moveTo>
                  <a:pt x="50" y="48"/>
                </a:moveTo>
                <a:lnTo>
                  <a:pt x="22" y="48"/>
                </a:lnTo>
                <a:lnTo>
                  <a:pt x="16" y="60"/>
                </a:lnTo>
                <a:lnTo>
                  <a:pt x="14" y="64"/>
                </a:lnTo>
                <a:lnTo>
                  <a:pt x="14" y="66"/>
                </a:lnTo>
                <a:lnTo>
                  <a:pt x="14" y="68"/>
                </a:lnTo>
                <a:lnTo>
                  <a:pt x="16" y="70"/>
                </a:lnTo>
                <a:lnTo>
                  <a:pt x="18" y="70"/>
                </a:lnTo>
                <a:lnTo>
                  <a:pt x="22" y="72"/>
                </a:lnTo>
                <a:lnTo>
                  <a:pt x="0" y="72"/>
                </a:lnTo>
                <a:lnTo>
                  <a:pt x="4" y="70"/>
                </a:lnTo>
                <a:lnTo>
                  <a:pt x="6" y="70"/>
                </a:lnTo>
                <a:lnTo>
                  <a:pt x="10" y="64"/>
                </a:lnTo>
                <a:lnTo>
                  <a:pt x="12" y="58"/>
                </a:lnTo>
                <a:lnTo>
                  <a:pt x="38" y="0"/>
                </a:lnTo>
                <a:lnTo>
                  <a:pt x="40" y="0"/>
                </a:lnTo>
                <a:lnTo>
                  <a:pt x="64" y="58"/>
                </a:lnTo>
                <a:lnTo>
                  <a:pt x="68" y="66"/>
                </a:lnTo>
                <a:lnTo>
                  <a:pt x="70" y="68"/>
                </a:lnTo>
                <a:lnTo>
                  <a:pt x="72" y="70"/>
                </a:lnTo>
                <a:lnTo>
                  <a:pt x="76" y="72"/>
                </a:lnTo>
                <a:lnTo>
                  <a:pt x="48" y="72"/>
                </a:lnTo>
                <a:lnTo>
                  <a:pt x="52" y="70"/>
                </a:lnTo>
                <a:lnTo>
                  <a:pt x="54" y="70"/>
                </a:lnTo>
                <a:lnTo>
                  <a:pt x="56" y="68"/>
                </a:lnTo>
                <a:lnTo>
                  <a:pt x="56" y="66"/>
                </a:lnTo>
                <a:lnTo>
                  <a:pt x="56" y="64"/>
                </a:lnTo>
                <a:lnTo>
                  <a:pt x="54" y="58"/>
                </a:lnTo>
                <a:lnTo>
                  <a:pt x="50" y="48"/>
                </a:lnTo>
                <a:close/>
                <a:moveTo>
                  <a:pt x="48" y="46"/>
                </a:moveTo>
                <a:lnTo>
                  <a:pt x="36" y="16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6" name="Freeform 44">
            <a:extLst>
              <a:ext uri="{FF2B5EF4-FFF2-40B4-BE49-F238E27FC236}">
                <a16:creationId xmlns:a16="http://schemas.microsoft.com/office/drawing/2014/main" id="{3F72C45B-DD22-0441-A277-6BEE772BA16D}"/>
              </a:ext>
            </a:extLst>
          </p:cNvPr>
          <p:cNvSpPr>
            <a:spLocks noEditPoints="1"/>
          </p:cNvSpPr>
          <p:nvPr/>
        </p:nvSpPr>
        <p:spPr bwMode="auto">
          <a:xfrm>
            <a:off x="2451100" y="26035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7" name="Freeform 45">
            <a:extLst>
              <a:ext uri="{FF2B5EF4-FFF2-40B4-BE49-F238E27FC236}">
                <a16:creationId xmlns:a16="http://schemas.microsoft.com/office/drawing/2014/main" id="{EF16163F-C44E-C348-AA59-BE544B5E6F64}"/>
              </a:ext>
            </a:extLst>
          </p:cNvPr>
          <p:cNvSpPr>
            <a:spLocks/>
          </p:cNvSpPr>
          <p:nvPr/>
        </p:nvSpPr>
        <p:spPr bwMode="auto">
          <a:xfrm>
            <a:off x="2606675" y="2565400"/>
            <a:ext cx="44450" cy="114300"/>
          </a:xfrm>
          <a:custGeom>
            <a:avLst/>
            <a:gdLst>
              <a:gd name="T0" fmla="*/ 0 w 28"/>
              <a:gd name="T1" fmla="*/ 2147483647 h 72"/>
              <a:gd name="T2" fmla="*/ 2147483647 w 28"/>
              <a:gd name="T3" fmla="*/ 0 h 72"/>
              <a:gd name="T4" fmla="*/ 2147483647 w 28"/>
              <a:gd name="T5" fmla="*/ 0 h 72"/>
              <a:gd name="T6" fmla="*/ 2147483647 w 28"/>
              <a:gd name="T7" fmla="*/ 2147483647 h 72"/>
              <a:gd name="T8" fmla="*/ 2147483647 w 28"/>
              <a:gd name="T9" fmla="*/ 2147483647 h 72"/>
              <a:gd name="T10" fmla="*/ 2147483647 w 28"/>
              <a:gd name="T11" fmla="*/ 2147483647 h 72"/>
              <a:gd name="T12" fmla="*/ 2147483647 w 28"/>
              <a:gd name="T13" fmla="*/ 2147483647 h 72"/>
              <a:gd name="T14" fmla="*/ 2147483647 w 28"/>
              <a:gd name="T15" fmla="*/ 2147483647 h 72"/>
              <a:gd name="T16" fmla="*/ 2147483647 w 28"/>
              <a:gd name="T17" fmla="*/ 2147483647 h 72"/>
              <a:gd name="T18" fmla="*/ 2147483647 w 28"/>
              <a:gd name="T19" fmla="*/ 2147483647 h 72"/>
              <a:gd name="T20" fmla="*/ 2147483647 w 28"/>
              <a:gd name="T21" fmla="*/ 2147483647 h 72"/>
              <a:gd name="T22" fmla="*/ 0 w 28"/>
              <a:gd name="T23" fmla="*/ 2147483647 h 72"/>
              <a:gd name="T24" fmla="*/ 0 w 28"/>
              <a:gd name="T25" fmla="*/ 2147483647 h 72"/>
              <a:gd name="T26" fmla="*/ 2147483647 w 28"/>
              <a:gd name="T27" fmla="*/ 2147483647 h 72"/>
              <a:gd name="T28" fmla="*/ 2147483647 w 28"/>
              <a:gd name="T29" fmla="*/ 2147483647 h 72"/>
              <a:gd name="T30" fmla="*/ 2147483647 w 28"/>
              <a:gd name="T31" fmla="*/ 2147483647 h 72"/>
              <a:gd name="T32" fmla="*/ 2147483647 w 28"/>
              <a:gd name="T33" fmla="*/ 2147483647 h 72"/>
              <a:gd name="T34" fmla="*/ 2147483647 w 28"/>
              <a:gd name="T35" fmla="*/ 2147483647 h 72"/>
              <a:gd name="T36" fmla="*/ 2147483647 w 28"/>
              <a:gd name="T37" fmla="*/ 2147483647 h 72"/>
              <a:gd name="T38" fmla="*/ 2147483647 w 28"/>
              <a:gd name="T39" fmla="*/ 2147483647 h 72"/>
              <a:gd name="T40" fmla="*/ 2147483647 w 28"/>
              <a:gd name="T41" fmla="*/ 2147483647 h 72"/>
              <a:gd name="T42" fmla="*/ 2147483647 w 28"/>
              <a:gd name="T43" fmla="*/ 2147483647 h 72"/>
              <a:gd name="T44" fmla="*/ 2147483647 w 28"/>
              <a:gd name="T45" fmla="*/ 2147483647 h 72"/>
              <a:gd name="T46" fmla="*/ 2147483647 w 28"/>
              <a:gd name="T47" fmla="*/ 2147483647 h 72"/>
              <a:gd name="T48" fmla="*/ 2147483647 w 28"/>
              <a:gd name="T49" fmla="*/ 2147483647 h 72"/>
              <a:gd name="T50" fmla="*/ 2147483647 w 28"/>
              <a:gd name="T51" fmla="*/ 2147483647 h 72"/>
              <a:gd name="T52" fmla="*/ 2147483647 w 28"/>
              <a:gd name="T53" fmla="*/ 2147483647 h 72"/>
              <a:gd name="T54" fmla="*/ 0 w 28"/>
              <a:gd name="T55" fmla="*/ 2147483647 h 72"/>
              <a:gd name="T56" fmla="*/ 0 w 28"/>
              <a:gd name="T57" fmla="*/ 2147483647 h 7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2"/>
              <a:gd name="T89" fmla="*/ 28 w 28"/>
              <a:gd name="T90" fmla="*/ 72 h 7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2">
                <a:moveTo>
                  <a:pt x="0" y="8"/>
                </a:moveTo>
                <a:lnTo>
                  <a:pt x="16" y="0"/>
                </a:lnTo>
                <a:lnTo>
                  <a:pt x="18" y="0"/>
                </a:lnTo>
                <a:lnTo>
                  <a:pt x="18" y="60"/>
                </a:lnTo>
                <a:lnTo>
                  <a:pt x="18" y="66"/>
                </a:lnTo>
                <a:lnTo>
                  <a:pt x="18" y="68"/>
                </a:lnTo>
                <a:lnTo>
                  <a:pt x="20" y="70"/>
                </a:lnTo>
                <a:lnTo>
                  <a:pt x="24" y="72"/>
                </a:lnTo>
                <a:lnTo>
                  <a:pt x="28" y="72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20"/>
                </a:lnTo>
                <a:lnTo>
                  <a:pt x="10" y="14"/>
                </a:lnTo>
                <a:lnTo>
                  <a:pt x="8" y="10"/>
                </a:lnTo>
                <a:lnTo>
                  <a:pt x="8" y="8"/>
                </a:lnTo>
                <a:lnTo>
                  <a:pt x="6" y="6"/>
                </a:lnTo>
                <a:lnTo>
                  <a:pt x="4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8" name="Freeform 46">
            <a:extLst>
              <a:ext uri="{FF2B5EF4-FFF2-40B4-BE49-F238E27FC236}">
                <a16:creationId xmlns:a16="http://schemas.microsoft.com/office/drawing/2014/main" id="{44D82482-8C7D-8545-9C5F-8EF7A619EE1C}"/>
              </a:ext>
            </a:extLst>
          </p:cNvPr>
          <p:cNvSpPr>
            <a:spLocks noEditPoints="1"/>
          </p:cNvSpPr>
          <p:nvPr/>
        </p:nvSpPr>
        <p:spPr bwMode="auto">
          <a:xfrm>
            <a:off x="2679700" y="2565400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9" name="Freeform 47">
            <a:extLst>
              <a:ext uri="{FF2B5EF4-FFF2-40B4-BE49-F238E27FC236}">
                <a16:creationId xmlns:a16="http://schemas.microsoft.com/office/drawing/2014/main" id="{DF7BE339-B5EC-1F46-A4FA-6B76C7B1BC65}"/>
              </a:ext>
            </a:extLst>
          </p:cNvPr>
          <p:cNvSpPr>
            <a:spLocks noEditPoints="1"/>
          </p:cNvSpPr>
          <p:nvPr/>
        </p:nvSpPr>
        <p:spPr bwMode="auto">
          <a:xfrm>
            <a:off x="2765425" y="2565400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0" name="Freeform 48">
            <a:extLst>
              <a:ext uri="{FF2B5EF4-FFF2-40B4-BE49-F238E27FC236}">
                <a16:creationId xmlns:a16="http://schemas.microsoft.com/office/drawing/2014/main" id="{44700C91-2A87-BB44-9057-DFC1E9BC14B5}"/>
              </a:ext>
            </a:extLst>
          </p:cNvPr>
          <p:cNvSpPr>
            <a:spLocks noEditPoints="1"/>
          </p:cNvSpPr>
          <p:nvPr/>
        </p:nvSpPr>
        <p:spPr bwMode="auto">
          <a:xfrm>
            <a:off x="2851150" y="2565400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1" name="Freeform 49">
            <a:extLst>
              <a:ext uri="{FF2B5EF4-FFF2-40B4-BE49-F238E27FC236}">
                <a16:creationId xmlns:a16="http://schemas.microsoft.com/office/drawing/2014/main" id="{A7D6D161-8261-D34F-B603-7CCE9BBB4364}"/>
              </a:ext>
            </a:extLst>
          </p:cNvPr>
          <p:cNvSpPr>
            <a:spLocks noEditPoints="1"/>
          </p:cNvSpPr>
          <p:nvPr/>
        </p:nvSpPr>
        <p:spPr bwMode="auto">
          <a:xfrm>
            <a:off x="682625" y="2559050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2" name="Freeform 50">
            <a:extLst>
              <a:ext uri="{FF2B5EF4-FFF2-40B4-BE49-F238E27FC236}">
                <a16:creationId xmlns:a16="http://schemas.microsoft.com/office/drawing/2014/main" id="{652CF87B-8BD8-BC4C-B918-9DB355C54AE6}"/>
              </a:ext>
            </a:extLst>
          </p:cNvPr>
          <p:cNvSpPr>
            <a:spLocks/>
          </p:cNvSpPr>
          <p:nvPr/>
        </p:nvSpPr>
        <p:spPr bwMode="auto">
          <a:xfrm>
            <a:off x="771525" y="255905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3" name="Freeform 51">
            <a:extLst>
              <a:ext uri="{FF2B5EF4-FFF2-40B4-BE49-F238E27FC236}">
                <a16:creationId xmlns:a16="http://schemas.microsoft.com/office/drawing/2014/main" id="{909F5174-C5BC-2B45-9B2F-D54A2EB8DD1C}"/>
              </a:ext>
            </a:extLst>
          </p:cNvPr>
          <p:cNvSpPr>
            <a:spLocks noEditPoints="1"/>
          </p:cNvSpPr>
          <p:nvPr/>
        </p:nvSpPr>
        <p:spPr bwMode="auto">
          <a:xfrm>
            <a:off x="819150" y="26003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4" name="Freeform 52">
            <a:extLst>
              <a:ext uri="{FF2B5EF4-FFF2-40B4-BE49-F238E27FC236}">
                <a16:creationId xmlns:a16="http://schemas.microsoft.com/office/drawing/2014/main" id="{45C565AF-2BCC-A747-8B7E-165015AE404C}"/>
              </a:ext>
            </a:extLst>
          </p:cNvPr>
          <p:cNvSpPr>
            <a:spLocks/>
          </p:cNvSpPr>
          <p:nvPr/>
        </p:nvSpPr>
        <p:spPr bwMode="auto">
          <a:xfrm>
            <a:off x="904875" y="26003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5" name="Freeform 53">
            <a:extLst>
              <a:ext uri="{FF2B5EF4-FFF2-40B4-BE49-F238E27FC236}">
                <a16:creationId xmlns:a16="http://schemas.microsoft.com/office/drawing/2014/main" id="{123BB8A8-4F77-6C4F-9214-CA17AFBCD44A}"/>
              </a:ext>
            </a:extLst>
          </p:cNvPr>
          <p:cNvSpPr>
            <a:spLocks/>
          </p:cNvSpPr>
          <p:nvPr/>
        </p:nvSpPr>
        <p:spPr bwMode="auto">
          <a:xfrm>
            <a:off x="977900" y="2559050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6" name="Freeform 54">
            <a:extLst>
              <a:ext uri="{FF2B5EF4-FFF2-40B4-BE49-F238E27FC236}">
                <a16:creationId xmlns:a16="http://schemas.microsoft.com/office/drawing/2014/main" id="{A30D4AE1-0D23-E54D-AA8F-92F5A24F9319}"/>
              </a:ext>
            </a:extLst>
          </p:cNvPr>
          <p:cNvSpPr>
            <a:spLocks noEditPoints="1"/>
          </p:cNvSpPr>
          <p:nvPr/>
        </p:nvSpPr>
        <p:spPr bwMode="auto">
          <a:xfrm>
            <a:off x="1111250" y="26003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0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4" y="32"/>
                </a:lnTo>
                <a:lnTo>
                  <a:pt x="42" y="38"/>
                </a:lnTo>
                <a:lnTo>
                  <a:pt x="38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7" name="Freeform 55">
            <a:extLst>
              <a:ext uri="{FF2B5EF4-FFF2-40B4-BE49-F238E27FC236}">
                <a16:creationId xmlns:a16="http://schemas.microsoft.com/office/drawing/2014/main" id="{CDF2905A-9C12-EB4B-AF76-8AB97B6F9008}"/>
              </a:ext>
            </a:extLst>
          </p:cNvPr>
          <p:cNvSpPr>
            <a:spLocks/>
          </p:cNvSpPr>
          <p:nvPr/>
        </p:nvSpPr>
        <p:spPr bwMode="auto">
          <a:xfrm>
            <a:off x="1196975" y="2559050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8" name="Freeform 56">
            <a:extLst>
              <a:ext uri="{FF2B5EF4-FFF2-40B4-BE49-F238E27FC236}">
                <a16:creationId xmlns:a16="http://schemas.microsoft.com/office/drawing/2014/main" id="{EAAF3FDE-E1C4-3047-8A23-B6B1C396F74C}"/>
              </a:ext>
            </a:extLst>
          </p:cNvPr>
          <p:cNvSpPr>
            <a:spLocks noEditPoints="1"/>
          </p:cNvSpPr>
          <p:nvPr/>
        </p:nvSpPr>
        <p:spPr bwMode="auto">
          <a:xfrm>
            <a:off x="1289050" y="2562225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48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4" y="68"/>
                </a:lnTo>
                <a:lnTo>
                  <a:pt x="54" y="64"/>
                </a:lnTo>
                <a:lnTo>
                  <a:pt x="52" y="60"/>
                </a:lnTo>
                <a:lnTo>
                  <a:pt x="48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>
            <a:extLst>
              <a:ext uri="{FF2B5EF4-FFF2-40B4-BE49-F238E27FC236}">
                <a16:creationId xmlns:a16="http://schemas.microsoft.com/office/drawing/2014/main" id="{F055035D-AED8-8B42-BA0A-4C75F793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92E21F-E13A-9944-8BF5-275528FF456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BB956E40-C7D1-F64E-A6D9-D393CF5D6E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read(A,a1): a1 </a:t>
            </a:r>
            <a:r>
              <a:rPr lang="en-US" altLang="zh-TW" sz="2400">
                <a:cs typeface="Times New Roman" panose="02020603050405020304" pitchFamily="18" charset="0"/>
              </a:rPr>
              <a:t>← </a:t>
            </a:r>
            <a:r>
              <a:rPr lang="en-US" altLang="zh-TW" sz="2400"/>
              <a:t>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write(A,a1)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read(B,b1): input(B); b1 </a:t>
            </a:r>
            <a:r>
              <a:rPr lang="en-US" altLang="zh-TW" sz="2400">
                <a:cs typeface="Times New Roman" panose="02020603050405020304" pitchFamily="18" charset="0"/>
              </a:rPr>
              <a:t>←</a:t>
            </a:r>
            <a:r>
              <a:rPr lang="en-US" altLang="zh-TW" sz="2400"/>
              <a:t> B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</p:txBody>
      </p:sp>
      <p:sp>
        <p:nvSpPr>
          <p:cNvPr id="15364" name="Freeform 11">
            <a:extLst>
              <a:ext uri="{FF2B5EF4-FFF2-40B4-BE49-F238E27FC236}">
                <a16:creationId xmlns:a16="http://schemas.microsoft.com/office/drawing/2014/main" id="{33E4E8FC-2B57-9A42-9629-B5CE19FCBBA2}"/>
              </a:ext>
            </a:extLst>
          </p:cNvPr>
          <p:cNvSpPr>
            <a:spLocks/>
          </p:cNvSpPr>
          <p:nvPr/>
        </p:nvSpPr>
        <p:spPr bwMode="auto">
          <a:xfrm>
            <a:off x="5945188" y="5141913"/>
            <a:ext cx="2500312" cy="395287"/>
          </a:xfrm>
          <a:custGeom>
            <a:avLst/>
            <a:gdLst>
              <a:gd name="T0" fmla="*/ 0 w 1575"/>
              <a:gd name="T1" fmla="*/ 0 h 249"/>
              <a:gd name="T2" fmla="*/ 2147483647 w 1575"/>
              <a:gd name="T3" fmla="*/ 2147483647 h 249"/>
              <a:gd name="T4" fmla="*/ 2147483647 w 1575"/>
              <a:gd name="T5" fmla="*/ 2147483647 h 249"/>
              <a:gd name="T6" fmla="*/ 2147483647 w 1575"/>
              <a:gd name="T7" fmla="*/ 2147483647 h 249"/>
              <a:gd name="T8" fmla="*/ 2147483647 w 1575"/>
              <a:gd name="T9" fmla="*/ 2147483647 h 249"/>
              <a:gd name="T10" fmla="*/ 2147483647 w 1575"/>
              <a:gd name="T11" fmla="*/ 2147483647 h 249"/>
              <a:gd name="T12" fmla="*/ 2147483647 w 1575"/>
              <a:gd name="T13" fmla="*/ 2147483647 h 249"/>
              <a:gd name="T14" fmla="*/ 2147483647 w 1575"/>
              <a:gd name="T15" fmla="*/ 2147483647 h 249"/>
              <a:gd name="T16" fmla="*/ 2147483647 w 1575"/>
              <a:gd name="T17" fmla="*/ 2147483647 h 249"/>
              <a:gd name="T18" fmla="*/ 2147483647 w 1575"/>
              <a:gd name="T19" fmla="*/ 2147483647 h 249"/>
              <a:gd name="T20" fmla="*/ 2147483647 w 1575"/>
              <a:gd name="T21" fmla="*/ 2147483647 h 249"/>
              <a:gd name="T22" fmla="*/ 2147483647 w 1575"/>
              <a:gd name="T23" fmla="*/ 2147483647 h 249"/>
              <a:gd name="T24" fmla="*/ 2147483647 w 1575"/>
              <a:gd name="T25" fmla="*/ 2147483647 h 249"/>
              <a:gd name="T26" fmla="*/ 2147483647 w 1575"/>
              <a:gd name="T27" fmla="*/ 2147483647 h 249"/>
              <a:gd name="T28" fmla="*/ 2147483647 w 1575"/>
              <a:gd name="T29" fmla="*/ 2147483647 h 2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5"/>
              <a:gd name="T46" fmla="*/ 0 h 249"/>
              <a:gd name="T47" fmla="*/ 1575 w 1575"/>
              <a:gd name="T48" fmla="*/ 249 h 2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5" h="249">
                <a:moveTo>
                  <a:pt x="0" y="0"/>
                </a:moveTo>
                <a:lnTo>
                  <a:pt x="103" y="64"/>
                </a:lnTo>
                <a:lnTo>
                  <a:pt x="211" y="118"/>
                </a:lnTo>
                <a:lnTo>
                  <a:pt x="321" y="164"/>
                </a:lnTo>
                <a:lnTo>
                  <a:pt x="435" y="200"/>
                </a:lnTo>
                <a:lnTo>
                  <a:pt x="551" y="225"/>
                </a:lnTo>
                <a:lnTo>
                  <a:pt x="666" y="241"/>
                </a:lnTo>
                <a:lnTo>
                  <a:pt x="784" y="249"/>
                </a:lnTo>
                <a:lnTo>
                  <a:pt x="902" y="247"/>
                </a:lnTo>
                <a:lnTo>
                  <a:pt x="1018" y="235"/>
                </a:lnTo>
                <a:lnTo>
                  <a:pt x="1134" y="214"/>
                </a:lnTo>
                <a:lnTo>
                  <a:pt x="1250" y="182"/>
                </a:lnTo>
                <a:lnTo>
                  <a:pt x="1361" y="142"/>
                </a:lnTo>
                <a:lnTo>
                  <a:pt x="1469" y="92"/>
                </a:lnTo>
                <a:lnTo>
                  <a:pt x="1575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5" name="Freeform 12">
            <a:extLst>
              <a:ext uri="{FF2B5EF4-FFF2-40B4-BE49-F238E27FC236}">
                <a16:creationId xmlns:a16="http://schemas.microsoft.com/office/drawing/2014/main" id="{EC2C2EB9-2ACF-0A4C-8CB7-C0297B42D163}"/>
              </a:ext>
            </a:extLst>
          </p:cNvPr>
          <p:cNvSpPr>
            <a:spLocks/>
          </p:cNvSpPr>
          <p:nvPr/>
        </p:nvSpPr>
        <p:spPr bwMode="auto">
          <a:xfrm>
            <a:off x="5935663" y="1768475"/>
            <a:ext cx="2509837" cy="1027113"/>
          </a:xfrm>
          <a:custGeom>
            <a:avLst/>
            <a:gdLst>
              <a:gd name="T0" fmla="*/ 2147483647 w 1581"/>
              <a:gd name="T1" fmla="*/ 2147483647 h 647"/>
              <a:gd name="T2" fmla="*/ 2147483647 w 1581"/>
              <a:gd name="T3" fmla="*/ 2147483647 h 647"/>
              <a:gd name="T4" fmla="*/ 2147483647 w 1581"/>
              <a:gd name="T5" fmla="*/ 2147483647 h 647"/>
              <a:gd name="T6" fmla="*/ 2147483647 w 1581"/>
              <a:gd name="T7" fmla="*/ 2147483647 h 647"/>
              <a:gd name="T8" fmla="*/ 2147483647 w 1581"/>
              <a:gd name="T9" fmla="*/ 2147483647 h 647"/>
              <a:gd name="T10" fmla="*/ 2147483647 w 1581"/>
              <a:gd name="T11" fmla="*/ 2147483647 h 647"/>
              <a:gd name="T12" fmla="*/ 2147483647 w 1581"/>
              <a:gd name="T13" fmla="*/ 2147483647 h 647"/>
              <a:gd name="T14" fmla="*/ 2147483647 w 1581"/>
              <a:gd name="T15" fmla="*/ 2147483647 h 647"/>
              <a:gd name="T16" fmla="*/ 2147483647 w 1581"/>
              <a:gd name="T17" fmla="*/ 2147483647 h 647"/>
              <a:gd name="T18" fmla="*/ 2147483647 w 1581"/>
              <a:gd name="T19" fmla="*/ 2147483647 h 647"/>
              <a:gd name="T20" fmla="*/ 2147483647 w 1581"/>
              <a:gd name="T21" fmla="*/ 2147483647 h 647"/>
              <a:gd name="T22" fmla="*/ 2147483647 w 1581"/>
              <a:gd name="T23" fmla="*/ 2147483647 h 647"/>
              <a:gd name="T24" fmla="*/ 2147483647 w 1581"/>
              <a:gd name="T25" fmla="*/ 2147483647 h 647"/>
              <a:gd name="T26" fmla="*/ 2147483647 w 1581"/>
              <a:gd name="T27" fmla="*/ 2147483647 h 647"/>
              <a:gd name="T28" fmla="*/ 2147483647 w 1581"/>
              <a:gd name="T29" fmla="*/ 2147483647 h 647"/>
              <a:gd name="T30" fmla="*/ 2147483647 w 1581"/>
              <a:gd name="T31" fmla="*/ 2147483647 h 647"/>
              <a:gd name="T32" fmla="*/ 2147483647 w 1581"/>
              <a:gd name="T33" fmla="*/ 2147483647 h 647"/>
              <a:gd name="T34" fmla="*/ 2147483647 w 1581"/>
              <a:gd name="T35" fmla="*/ 2147483647 h 647"/>
              <a:gd name="T36" fmla="*/ 2147483647 w 1581"/>
              <a:gd name="T37" fmla="*/ 2147483647 h 647"/>
              <a:gd name="T38" fmla="*/ 2147483647 w 1581"/>
              <a:gd name="T39" fmla="*/ 2147483647 h 647"/>
              <a:gd name="T40" fmla="*/ 2147483647 w 1581"/>
              <a:gd name="T41" fmla="*/ 2147483647 h 647"/>
              <a:gd name="T42" fmla="*/ 2147483647 w 1581"/>
              <a:gd name="T43" fmla="*/ 2147483647 h 647"/>
              <a:gd name="T44" fmla="*/ 2147483647 w 1581"/>
              <a:gd name="T45" fmla="*/ 2147483647 h 647"/>
              <a:gd name="T46" fmla="*/ 2147483647 w 1581"/>
              <a:gd name="T47" fmla="*/ 2147483647 h 647"/>
              <a:gd name="T48" fmla="*/ 2147483647 w 1581"/>
              <a:gd name="T49" fmla="*/ 2147483647 h 647"/>
              <a:gd name="T50" fmla="*/ 2147483647 w 1581"/>
              <a:gd name="T51" fmla="*/ 2147483647 h 647"/>
              <a:gd name="T52" fmla="*/ 0 w 1581"/>
              <a:gd name="T53" fmla="*/ 2147483647 h 647"/>
              <a:gd name="T54" fmla="*/ 2147483647 w 1581"/>
              <a:gd name="T55" fmla="*/ 2147483647 h 647"/>
              <a:gd name="T56" fmla="*/ 2147483647 w 1581"/>
              <a:gd name="T57" fmla="*/ 2147483647 h 647"/>
              <a:gd name="T58" fmla="*/ 2147483647 w 1581"/>
              <a:gd name="T59" fmla="*/ 2147483647 h 647"/>
              <a:gd name="T60" fmla="*/ 2147483647 w 1581"/>
              <a:gd name="T61" fmla="*/ 2147483647 h 647"/>
              <a:gd name="T62" fmla="*/ 2147483647 w 1581"/>
              <a:gd name="T63" fmla="*/ 2147483647 h 647"/>
              <a:gd name="T64" fmla="*/ 2147483647 w 1581"/>
              <a:gd name="T65" fmla="*/ 2147483647 h 647"/>
              <a:gd name="T66" fmla="*/ 2147483647 w 1581"/>
              <a:gd name="T67" fmla="*/ 2147483647 h 647"/>
              <a:gd name="T68" fmla="*/ 2147483647 w 1581"/>
              <a:gd name="T69" fmla="*/ 2147483647 h 647"/>
              <a:gd name="T70" fmla="*/ 2147483647 w 1581"/>
              <a:gd name="T71" fmla="*/ 2147483647 h 647"/>
              <a:gd name="T72" fmla="*/ 2147483647 w 1581"/>
              <a:gd name="T73" fmla="*/ 2147483647 h 647"/>
              <a:gd name="T74" fmla="*/ 2147483647 w 1581"/>
              <a:gd name="T75" fmla="*/ 2147483647 h 647"/>
              <a:gd name="T76" fmla="*/ 2147483647 w 1581"/>
              <a:gd name="T77" fmla="*/ 2147483647 h 647"/>
              <a:gd name="T78" fmla="*/ 2147483647 w 1581"/>
              <a:gd name="T79" fmla="*/ 0 h 647"/>
              <a:gd name="T80" fmla="*/ 2147483647 w 1581"/>
              <a:gd name="T81" fmla="*/ 2147483647 h 647"/>
              <a:gd name="T82" fmla="*/ 2147483647 w 1581"/>
              <a:gd name="T83" fmla="*/ 2147483647 h 647"/>
              <a:gd name="T84" fmla="*/ 2147483647 w 1581"/>
              <a:gd name="T85" fmla="*/ 2147483647 h 647"/>
              <a:gd name="T86" fmla="*/ 2147483647 w 1581"/>
              <a:gd name="T87" fmla="*/ 2147483647 h 647"/>
              <a:gd name="T88" fmla="*/ 2147483647 w 1581"/>
              <a:gd name="T89" fmla="*/ 2147483647 h 647"/>
              <a:gd name="T90" fmla="*/ 2147483647 w 1581"/>
              <a:gd name="T91" fmla="*/ 2147483647 h 647"/>
              <a:gd name="T92" fmla="*/ 2147483647 w 1581"/>
              <a:gd name="T93" fmla="*/ 2147483647 h 647"/>
              <a:gd name="T94" fmla="*/ 2147483647 w 1581"/>
              <a:gd name="T95" fmla="*/ 2147483647 h 647"/>
              <a:gd name="T96" fmla="*/ 2147483647 w 1581"/>
              <a:gd name="T97" fmla="*/ 2147483647 h 647"/>
              <a:gd name="T98" fmla="*/ 2147483647 w 1581"/>
              <a:gd name="T99" fmla="*/ 2147483647 h 647"/>
              <a:gd name="T100" fmla="*/ 2147483647 w 1581"/>
              <a:gd name="T101" fmla="*/ 2147483647 h 647"/>
              <a:gd name="T102" fmla="*/ 2147483647 w 1581"/>
              <a:gd name="T103" fmla="*/ 2147483647 h 647"/>
              <a:gd name="T104" fmla="*/ 2147483647 w 1581"/>
              <a:gd name="T105" fmla="*/ 2147483647 h 64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1"/>
              <a:gd name="T160" fmla="*/ 0 h 647"/>
              <a:gd name="T161" fmla="*/ 1581 w 1581"/>
              <a:gd name="T162" fmla="*/ 647 h 64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1" h="647">
                <a:moveTo>
                  <a:pt x="1581" y="324"/>
                </a:moveTo>
                <a:lnTo>
                  <a:pt x="1575" y="363"/>
                </a:lnTo>
                <a:lnTo>
                  <a:pt x="1557" y="403"/>
                </a:lnTo>
                <a:lnTo>
                  <a:pt x="1527" y="441"/>
                </a:lnTo>
                <a:lnTo>
                  <a:pt x="1489" y="475"/>
                </a:lnTo>
                <a:lnTo>
                  <a:pt x="1439" y="509"/>
                </a:lnTo>
                <a:lnTo>
                  <a:pt x="1381" y="539"/>
                </a:lnTo>
                <a:lnTo>
                  <a:pt x="1315" y="565"/>
                </a:lnTo>
                <a:lnTo>
                  <a:pt x="1242" y="589"/>
                </a:lnTo>
                <a:lnTo>
                  <a:pt x="1162" y="609"/>
                </a:lnTo>
                <a:lnTo>
                  <a:pt x="1076" y="625"/>
                </a:lnTo>
                <a:lnTo>
                  <a:pt x="986" y="637"/>
                </a:lnTo>
                <a:lnTo>
                  <a:pt x="890" y="645"/>
                </a:lnTo>
                <a:lnTo>
                  <a:pt x="790" y="647"/>
                </a:lnTo>
                <a:lnTo>
                  <a:pt x="690" y="645"/>
                </a:lnTo>
                <a:lnTo>
                  <a:pt x="595" y="637"/>
                </a:lnTo>
                <a:lnTo>
                  <a:pt x="505" y="625"/>
                </a:lnTo>
                <a:lnTo>
                  <a:pt x="419" y="609"/>
                </a:lnTo>
                <a:lnTo>
                  <a:pt x="339" y="589"/>
                </a:lnTo>
                <a:lnTo>
                  <a:pt x="265" y="565"/>
                </a:lnTo>
                <a:lnTo>
                  <a:pt x="199" y="539"/>
                </a:lnTo>
                <a:lnTo>
                  <a:pt x="141" y="509"/>
                </a:lnTo>
                <a:lnTo>
                  <a:pt x="91" y="475"/>
                </a:lnTo>
                <a:lnTo>
                  <a:pt x="54" y="441"/>
                </a:lnTo>
                <a:lnTo>
                  <a:pt x="24" y="403"/>
                </a:lnTo>
                <a:lnTo>
                  <a:pt x="6" y="363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1" y="172"/>
                </a:lnTo>
                <a:lnTo>
                  <a:pt x="141" y="138"/>
                </a:lnTo>
                <a:lnTo>
                  <a:pt x="199" y="108"/>
                </a:lnTo>
                <a:lnTo>
                  <a:pt x="265" y="82"/>
                </a:lnTo>
                <a:lnTo>
                  <a:pt x="339" y="58"/>
                </a:lnTo>
                <a:lnTo>
                  <a:pt x="419" y="38"/>
                </a:lnTo>
                <a:lnTo>
                  <a:pt x="505" y="22"/>
                </a:lnTo>
                <a:lnTo>
                  <a:pt x="595" y="10"/>
                </a:lnTo>
                <a:lnTo>
                  <a:pt x="690" y="2"/>
                </a:lnTo>
                <a:lnTo>
                  <a:pt x="790" y="0"/>
                </a:lnTo>
                <a:lnTo>
                  <a:pt x="890" y="2"/>
                </a:lnTo>
                <a:lnTo>
                  <a:pt x="986" y="10"/>
                </a:lnTo>
                <a:lnTo>
                  <a:pt x="1076" y="22"/>
                </a:lnTo>
                <a:lnTo>
                  <a:pt x="1162" y="38"/>
                </a:lnTo>
                <a:lnTo>
                  <a:pt x="1242" y="58"/>
                </a:lnTo>
                <a:lnTo>
                  <a:pt x="1315" y="82"/>
                </a:lnTo>
                <a:lnTo>
                  <a:pt x="1381" y="108"/>
                </a:lnTo>
                <a:lnTo>
                  <a:pt x="1439" y="138"/>
                </a:lnTo>
                <a:lnTo>
                  <a:pt x="1489" y="172"/>
                </a:lnTo>
                <a:lnTo>
                  <a:pt x="1527" y="206"/>
                </a:lnTo>
                <a:lnTo>
                  <a:pt x="1557" y="244"/>
                </a:lnTo>
                <a:lnTo>
                  <a:pt x="1575" y="284"/>
                </a:lnTo>
                <a:lnTo>
                  <a:pt x="1581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6" name="Line 13">
            <a:extLst>
              <a:ext uri="{FF2B5EF4-FFF2-40B4-BE49-F238E27FC236}">
                <a16:creationId xmlns:a16="http://schemas.microsoft.com/office/drawing/2014/main" id="{3686B0E7-32F4-714B-BA88-28489ADF9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282825"/>
            <a:ext cx="1587" cy="28527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7" name="Line 14">
            <a:extLst>
              <a:ext uri="{FF2B5EF4-FFF2-40B4-BE49-F238E27FC236}">
                <a16:creationId xmlns:a16="http://schemas.microsoft.com/office/drawing/2014/main" id="{8C02F644-DF1C-1244-ACCB-F285F1DD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0" y="2338388"/>
            <a:ext cx="1588" cy="2854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8" name="Rectangle 15">
            <a:extLst>
              <a:ext uri="{FF2B5EF4-FFF2-40B4-BE49-F238E27FC236}">
                <a16:creationId xmlns:a16="http://schemas.microsoft.com/office/drawing/2014/main" id="{E4F6E0D0-73E1-594E-98FA-0C4CF656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3081338"/>
            <a:ext cx="1882775" cy="5127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69" name="Rectangle 16">
            <a:extLst>
              <a:ext uri="{FF2B5EF4-FFF2-40B4-BE49-F238E27FC236}">
                <a16:creationId xmlns:a16="http://schemas.microsoft.com/office/drawing/2014/main" id="{9F7B4192-C28A-624A-8E0A-204B2E4E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4051300"/>
            <a:ext cx="1882775" cy="5127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70" name="Rectangle 17">
            <a:extLst>
              <a:ext uri="{FF2B5EF4-FFF2-40B4-BE49-F238E27FC236}">
                <a16:creationId xmlns:a16="http://schemas.microsoft.com/office/drawing/2014/main" id="{92B39FB8-84CE-6548-BEE8-A70C1B51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768475"/>
            <a:ext cx="2054225" cy="3937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71" name="Line 18">
            <a:extLst>
              <a:ext uri="{FF2B5EF4-FFF2-40B4-BE49-F238E27FC236}">
                <a16:creationId xmlns:a16="http://schemas.microsoft.com/office/drawing/2014/main" id="{0B41CF7E-5E00-B045-9928-AFC9D8068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28527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2" name="Line 19">
            <a:extLst>
              <a:ext uri="{FF2B5EF4-FFF2-40B4-BE49-F238E27FC236}">
                <a16:creationId xmlns:a16="http://schemas.microsoft.com/office/drawing/2014/main" id="{799D3D41-8CB0-7847-B883-2ACD9BDD9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3099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3" name="Line 20">
            <a:extLst>
              <a:ext uri="{FF2B5EF4-FFF2-40B4-BE49-F238E27FC236}">
                <a16:creationId xmlns:a16="http://schemas.microsoft.com/office/drawing/2014/main" id="{758B6EF0-574B-ED4C-80B3-E5EB811AC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994150"/>
            <a:ext cx="20542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4" name="Line 21">
            <a:extLst>
              <a:ext uri="{FF2B5EF4-FFF2-40B4-BE49-F238E27FC236}">
                <a16:creationId xmlns:a16="http://schemas.microsoft.com/office/drawing/2014/main" id="{C046CAD8-3AFB-4646-969D-104BD5A8C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4449763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5" name="Freeform 22">
            <a:extLst>
              <a:ext uri="{FF2B5EF4-FFF2-40B4-BE49-F238E27FC236}">
                <a16:creationId xmlns:a16="http://schemas.microsoft.com/office/drawing/2014/main" id="{283D2ECE-B12C-974F-91CC-F5745C6856CA}"/>
              </a:ext>
            </a:extLst>
          </p:cNvPr>
          <p:cNvSpPr>
            <a:spLocks noEditPoints="1"/>
          </p:cNvSpPr>
          <p:nvPr/>
        </p:nvSpPr>
        <p:spPr bwMode="auto">
          <a:xfrm>
            <a:off x="7078663" y="5705475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6" name="Freeform 23">
            <a:extLst>
              <a:ext uri="{FF2B5EF4-FFF2-40B4-BE49-F238E27FC236}">
                <a16:creationId xmlns:a16="http://schemas.microsoft.com/office/drawing/2014/main" id="{38C9F92C-8EBA-1242-A02E-D39DA68F21D8}"/>
              </a:ext>
            </a:extLst>
          </p:cNvPr>
          <p:cNvSpPr>
            <a:spLocks noEditPoints="1"/>
          </p:cNvSpPr>
          <p:nvPr/>
        </p:nvSpPr>
        <p:spPr bwMode="auto">
          <a:xfrm>
            <a:off x="7205663" y="5699125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7" name="Freeform 24">
            <a:extLst>
              <a:ext uri="{FF2B5EF4-FFF2-40B4-BE49-F238E27FC236}">
                <a16:creationId xmlns:a16="http://schemas.microsoft.com/office/drawing/2014/main" id="{83595970-F00D-ED49-94E7-0159187B4BD6}"/>
              </a:ext>
            </a:extLst>
          </p:cNvPr>
          <p:cNvSpPr>
            <a:spLocks/>
          </p:cNvSpPr>
          <p:nvPr/>
        </p:nvSpPr>
        <p:spPr bwMode="auto">
          <a:xfrm>
            <a:off x="7256463" y="5740400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8" name="Freeform 25">
            <a:extLst>
              <a:ext uri="{FF2B5EF4-FFF2-40B4-BE49-F238E27FC236}">
                <a16:creationId xmlns:a16="http://schemas.microsoft.com/office/drawing/2014/main" id="{43EB93DE-E907-0146-B8E8-BE9622003776}"/>
              </a:ext>
            </a:extLst>
          </p:cNvPr>
          <p:cNvSpPr>
            <a:spLocks/>
          </p:cNvSpPr>
          <p:nvPr/>
        </p:nvSpPr>
        <p:spPr bwMode="auto">
          <a:xfrm>
            <a:off x="7313613" y="5699125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9" name="Freeform 26">
            <a:extLst>
              <a:ext uri="{FF2B5EF4-FFF2-40B4-BE49-F238E27FC236}">
                <a16:creationId xmlns:a16="http://schemas.microsoft.com/office/drawing/2014/main" id="{DFBA041A-598C-F648-A048-82E8BEA89A47}"/>
              </a:ext>
            </a:extLst>
          </p:cNvPr>
          <p:cNvSpPr>
            <a:spLocks noEditPoints="1"/>
          </p:cNvSpPr>
          <p:nvPr/>
        </p:nvSpPr>
        <p:spPr bwMode="auto">
          <a:xfrm>
            <a:off x="6848475" y="3306763"/>
            <a:ext cx="120650" cy="115887"/>
          </a:xfrm>
          <a:custGeom>
            <a:avLst/>
            <a:gdLst>
              <a:gd name="T0" fmla="*/ 2147483647 w 76"/>
              <a:gd name="T1" fmla="*/ 2147483647 h 73"/>
              <a:gd name="T2" fmla="*/ 2147483647 w 76"/>
              <a:gd name="T3" fmla="*/ 2147483647 h 73"/>
              <a:gd name="T4" fmla="*/ 2147483647 w 76"/>
              <a:gd name="T5" fmla="*/ 2147483647 h 73"/>
              <a:gd name="T6" fmla="*/ 2147483647 w 76"/>
              <a:gd name="T7" fmla="*/ 2147483647 h 73"/>
              <a:gd name="T8" fmla="*/ 2147483647 w 76"/>
              <a:gd name="T9" fmla="*/ 2147483647 h 73"/>
              <a:gd name="T10" fmla="*/ 2147483647 w 76"/>
              <a:gd name="T11" fmla="*/ 2147483647 h 73"/>
              <a:gd name="T12" fmla="*/ 2147483647 w 76"/>
              <a:gd name="T13" fmla="*/ 2147483647 h 73"/>
              <a:gd name="T14" fmla="*/ 2147483647 w 76"/>
              <a:gd name="T15" fmla="*/ 2147483647 h 73"/>
              <a:gd name="T16" fmla="*/ 2147483647 w 76"/>
              <a:gd name="T17" fmla="*/ 2147483647 h 73"/>
              <a:gd name="T18" fmla="*/ 2147483647 w 76"/>
              <a:gd name="T19" fmla="*/ 2147483647 h 73"/>
              <a:gd name="T20" fmla="*/ 0 w 76"/>
              <a:gd name="T21" fmla="*/ 2147483647 h 73"/>
              <a:gd name="T22" fmla="*/ 0 w 76"/>
              <a:gd name="T23" fmla="*/ 2147483647 h 73"/>
              <a:gd name="T24" fmla="*/ 2147483647 w 76"/>
              <a:gd name="T25" fmla="*/ 2147483647 h 73"/>
              <a:gd name="T26" fmla="*/ 2147483647 w 76"/>
              <a:gd name="T27" fmla="*/ 2147483647 h 73"/>
              <a:gd name="T28" fmla="*/ 2147483647 w 76"/>
              <a:gd name="T29" fmla="*/ 2147483647 h 73"/>
              <a:gd name="T30" fmla="*/ 2147483647 w 76"/>
              <a:gd name="T31" fmla="*/ 2147483647 h 73"/>
              <a:gd name="T32" fmla="*/ 2147483647 w 76"/>
              <a:gd name="T33" fmla="*/ 0 h 73"/>
              <a:gd name="T34" fmla="*/ 2147483647 w 76"/>
              <a:gd name="T35" fmla="*/ 0 h 73"/>
              <a:gd name="T36" fmla="*/ 2147483647 w 76"/>
              <a:gd name="T37" fmla="*/ 2147483647 h 73"/>
              <a:gd name="T38" fmla="*/ 2147483647 w 76"/>
              <a:gd name="T39" fmla="*/ 2147483647 h 73"/>
              <a:gd name="T40" fmla="*/ 2147483647 w 76"/>
              <a:gd name="T41" fmla="*/ 2147483647 h 73"/>
              <a:gd name="T42" fmla="*/ 2147483647 w 76"/>
              <a:gd name="T43" fmla="*/ 2147483647 h 73"/>
              <a:gd name="T44" fmla="*/ 2147483647 w 76"/>
              <a:gd name="T45" fmla="*/ 2147483647 h 73"/>
              <a:gd name="T46" fmla="*/ 2147483647 w 76"/>
              <a:gd name="T47" fmla="*/ 2147483647 h 73"/>
              <a:gd name="T48" fmla="*/ 2147483647 w 76"/>
              <a:gd name="T49" fmla="*/ 2147483647 h 73"/>
              <a:gd name="T50" fmla="*/ 2147483647 w 76"/>
              <a:gd name="T51" fmla="*/ 2147483647 h 73"/>
              <a:gd name="T52" fmla="*/ 2147483647 w 76"/>
              <a:gd name="T53" fmla="*/ 2147483647 h 73"/>
              <a:gd name="T54" fmla="*/ 2147483647 w 76"/>
              <a:gd name="T55" fmla="*/ 2147483647 h 73"/>
              <a:gd name="T56" fmla="*/ 2147483647 w 76"/>
              <a:gd name="T57" fmla="*/ 2147483647 h 73"/>
              <a:gd name="T58" fmla="*/ 2147483647 w 76"/>
              <a:gd name="T59" fmla="*/ 2147483647 h 73"/>
              <a:gd name="T60" fmla="*/ 2147483647 w 76"/>
              <a:gd name="T61" fmla="*/ 2147483647 h 73"/>
              <a:gd name="T62" fmla="*/ 2147483647 w 76"/>
              <a:gd name="T63" fmla="*/ 2147483647 h 73"/>
              <a:gd name="T64" fmla="*/ 2147483647 w 76"/>
              <a:gd name="T65" fmla="*/ 2147483647 h 73"/>
              <a:gd name="T66" fmla="*/ 2147483647 w 76"/>
              <a:gd name="T67" fmla="*/ 2147483647 h 73"/>
              <a:gd name="T68" fmla="*/ 2147483647 w 76"/>
              <a:gd name="T69" fmla="*/ 2147483647 h 73"/>
              <a:gd name="T70" fmla="*/ 2147483647 w 76"/>
              <a:gd name="T71" fmla="*/ 2147483647 h 73"/>
              <a:gd name="T72" fmla="*/ 2147483647 w 76"/>
              <a:gd name="T73" fmla="*/ 2147483647 h 7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3"/>
              <a:gd name="T113" fmla="*/ 76 w 76"/>
              <a:gd name="T114" fmla="*/ 73 h 7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3">
                <a:moveTo>
                  <a:pt x="50" y="49"/>
                </a:moveTo>
                <a:lnTo>
                  <a:pt x="20" y="49"/>
                </a:lnTo>
                <a:lnTo>
                  <a:pt x="16" y="61"/>
                </a:lnTo>
                <a:lnTo>
                  <a:pt x="14" y="65"/>
                </a:lnTo>
                <a:lnTo>
                  <a:pt x="14" y="67"/>
                </a:lnTo>
                <a:lnTo>
                  <a:pt x="14" y="69"/>
                </a:lnTo>
                <a:lnTo>
                  <a:pt x="16" y="71"/>
                </a:lnTo>
                <a:lnTo>
                  <a:pt x="18" y="71"/>
                </a:lnTo>
                <a:lnTo>
                  <a:pt x="22" y="71"/>
                </a:lnTo>
                <a:lnTo>
                  <a:pt x="22" y="73"/>
                </a:lnTo>
                <a:lnTo>
                  <a:pt x="0" y="73"/>
                </a:lnTo>
                <a:lnTo>
                  <a:pt x="0" y="71"/>
                </a:lnTo>
                <a:lnTo>
                  <a:pt x="4" y="71"/>
                </a:lnTo>
                <a:lnTo>
                  <a:pt x="6" y="69"/>
                </a:lnTo>
                <a:lnTo>
                  <a:pt x="8" y="65"/>
                </a:lnTo>
                <a:lnTo>
                  <a:pt x="12" y="59"/>
                </a:lnTo>
                <a:lnTo>
                  <a:pt x="38" y="0"/>
                </a:lnTo>
                <a:lnTo>
                  <a:pt x="40" y="0"/>
                </a:lnTo>
                <a:lnTo>
                  <a:pt x="64" y="59"/>
                </a:lnTo>
                <a:lnTo>
                  <a:pt x="66" y="65"/>
                </a:lnTo>
                <a:lnTo>
                  <a:pt x="70" y="69"/>
                </a:lnTo>
                <a:lnTo>
                  <a:pt x="72" y="71"/>
                </a:lnTo>
                <a:lnTo>
                  <a:pt x="76" y="71"/>
                </a:lnTo>
                <a:lnTo>
                  <a:pt x="76" y="73"/>
                </a:lnTo>
                <a:lnTo>
                  <a:pt x="48" y="73"/>
                </a:lnTo>
                <a:lnTo>
                  <a:pt x="48" y="71"/>
                </a:lnTo>
                <a:lnTo>
                  <a:pt x="52" y="71"/>
                </a:lnTo>
                <a:lnTo>
                  <a:pt x="54" y="71"/>
                </a:lnTo>
                <a:lnTo>
                  <a:pt x="54" y="69"/>
                </a:lnTo>
                <a:lnTo>
                  <a:pt x="56" y="67"/>
                </a:lnTo>
                <a:lnTo>
                  <a:pt x="54" y="63"/>
                </a:lnTo>
                <a:lnTo>
                  <a:pt x="54" y="59"/>
                </a:lnTo>
                <a:lnTo>
                  <a:pt x="50" y="49"/>
                </a:lnTo>
                <a:close/>
                <a:moveTo>
                  <a:pt x="48" y="45"/>
                </a:moveTo>
                <a:lnTo>
                  <a:pt x="36" y="18"/>
                </a:lnTo>
                <a:lnTo>
                  <a:pt x="22" y="45"/>
                </a:lnTo>
                <a:lnTo>
                  <a:pt x="48" y="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0" name="Freeform 27">
            <a:extLst>
              <a:ext uri="{FF2B5EF4-FFF2-40B4-BE49-F238E27FC236}">
                <a16:creationId xmlns:a16="http://schemas.microsoft.com/office/drawing/2014/main" id="{7D5C2459-DD8D-8A40-A811-91864B296EB2}"/>
              </a:ext>
            </a:extLst>
          </p:cNvPr>
          <p:cNvSpPr>
            <a:spLocks noEditPoints="1"/>
          </p:cNvSpPr>
          <p:nvPr/>
        </p:nvSpPr>
        <p:spPr bwMode="auto">
          <a:xfrm>
            <a:off x="7015163" y="3348038"/>
            <a:ext cx="92075" cy="33337"/>
          </a:xfrm>
          <a:custGeom>
            <a:avLst/>
            <a:gdLst>
              <a:gd name="T0" fmla="*/ 0 w 58"/>
              <a:gd name="T1" fmla="*/ 0 h 21"/>
              <a:gd name="T2" fmla="*/ 2147483647 w 58"/>
              <a:gd name="T3" fmla="*/ 0 h 21"/>
              <a:gd name="T4" fmla="*/ 2147483647 w 58"/>
              <a:gd name="T5" fmla="*/ 2147483647 h 21"/>
              <a:gd name="T6" fmla="*/ 0 w 58"/>
              <a:gd name="T7" fmla="*/ 2147483647 h 21"/>
              <a:gd name="T8" fmla="*/ 0 w 58"/>
              <a:gd name="T9" fmla="*/ 0 h 21"/>
              <a:gd name="T10" fmla="*/ 0 w 58"/>
              <a:gd name="T11" fmla="*/ 2147483647 h 21"/>
              <a:gd name="T12" fmla="*/ 2147483647 w 58"/>
              <a:gd name="T13" fmla="*/ 2147483647 h 21"/>
              <a:gd name="T14" fmla="*/ 2147483647 w 58"/>
              <a:gd name="T15" fmla="*/ 2147483647 h 21"/>
              <a:gd name="T16" fmla="*/ 0 w 58"/>
              <a:gd name="T17" fmla="*/ 2147483647 h 21"/>
              <a:gd name="T18" fmla="*/ 0 w 58"/>
              <a:gd name="T19" fmla="*/ 2147483647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8"/>
              <a:gd name="T31" fmla="*/ 0 h 21"/>
              <a:gd name="T32" fmla="*/ 58 w 58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8" h="21">
                <a:moveTo>
                  <a:pt x="0" y="0"/>
                </a:moveTo>
                <a:lnTo>
                  <a:pt x="58" y="0"/>
                </a:lnTo>
                <a:lnTo>
                  <a:pt x="58" y="3"/>
                </a:lnTo>
                <a:lnTo>
                  <a:pt x="0" y="3"/>
                </a:lnTo>
                <a:lnTo>
                  <a:pt x="0" y="0"/>
                </a:lnTo>
                <a:close/>
                <a:moveTo>
                  <a:pt x="0" y="17"/>
                </a:moveTo>
                <a:lnTo>
                  <a:pt x="58" y="17"/>
                </a:lnTo>
                <a:lnTo>
                  <a:pt x="58" y="21"/>
                </a:lnTo>
                <a:lnTo>
                  <a:pt x="0" y="21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1" name="Freeform 28">
            <a:extLst>
              <a:ext uri="{FF2B5EF4-FFF2-40B4-BE49-F238E27FC236}">
                <a16:creationId xmlns:a16="http://schemas.microsoft.com/office/drawing/2014/main" id="{A8A6964D-1C22-0A4B-8661-94C3C3389793}"/>
              </a:ext>
            </a:extLst>
          </p:cNvPr>
          <p:cNvSpPr>
            <a:spLocks/>
          </p:cNvSpPr>
          <p:nvPr/>
        </p:nvSpPr>
        <p:spPr bwMode="auto">
          <a:xfrm>
            <a:off x="7170738" y="3306763"/>
            <a:ext cx="44450" cy="115887"/>
          </a:xfrm>
          <a:custGeom>
            <a:avLst/>
            <a:gdLst>
              <a:gd name="T0" fmla="*/ 0 w 28"/>
              <a:gd name="T1" fmla="*/ 2147483647 h 73"/>
              <a:gd name="T2" fmla="*/ 2147483647 w 28"/>
              <a:gd name="T3" fmla="*/ 0 h 73"/>
              <a:gd name="T4" fmla="*/ 2147483647 w 28"/>
              <a:gd name="T5" fmla="*/ 0 h 73"/>
              <a:gd name="T6" fmla="*/ 2147483647 w 28"/>
              <a:gd name="T7" fmla="*/ 2147483647 h 73"/>
              <a:gd name="T8" fmla="*/ 2147483647 w 28"/>
              <a:gd name="T9" fmla="*/ 2147483647 h 73"/>
              <a:gd name="T10" fmla="*/ 2147483647 w 28"/>
              <a:gd name="T11" fmla="*/ 2147483647 h 73"/>
              <a:gd name="T12" fmla="*/ 2147483647 w 28"/>
              <a:gd name="T13" fmla="*/ 2147483647 h 73"/>
              <a:gd name="T14" fmla="*/ 2147483647 w 28"/>
              <a:gd name="T15" fmla="*/ 2147483647 h 73"/>
              <a:gd name="T16" fmla="*/ 2147483647 w 28"/>
              <a:gd name="T17" fmla="*/ 2147483647 h 73"/>
              <a:gd name="T18" fmla="*/ 2147483647 w 28"/>
              <a:gd name="T19" fmla="*/ 2147483647 h 73"/>
              <a:gd name="T20" fmla="*/ 2147483647 w 28"/>
              <a:gd name="T21" fmla="*/ 2147483647 h 73"/>
              <a:gd name="T22" fmla="*/ 2147483647 w 28"/>
              <a:gd name="T23" fmla="*/ 2147483647 h 73"/>
              <a:gd name="T24" fmla="*/ 2147483647 w 28"/>
              <a:gd name="T25" fmla="*/ 2147483647 h 73"/>
              <a:gd name="T26" fmla="*/ 2147483647 w 28"/>
              <a:gd name="T27" fmla="*/ 2147483647 h 73"/>
              <a:gd name="T28" fmla="*/ 2147483647 w 28"/>
              <a:gd name="T29" fmla="*/ 2147483647 h 73"/>
              <a:gd name="T30" fmla="*/ 2147483647 w 28"/>
              <a:gd name="T31" fmla="*/ 2147483647 h 73"/>
              <a:gd name="T32" fmla="*/ 2147483647 w 28"/>
              <a:gd name="T33" fmla="*/ 2147483647 h 73"/>
              <a:gd name="T34" fmla="*/ 2147483647 w 28"/>
              <a:gd name="T35" fmla="*/ 2147483647 h 73"/>
              <a:gd name="T36" fmla="*/ 2147483647 w 28"/>
              <a:gd name="T37" fmla="*/ 2147483647 h 73"/>
              <a:gd name="T38" fmla="*/ 2147483647 w 28"/>
              <a:gd name="T39" fmla="*/ 2147483647 h 73"/>
              <a:gd name="T40" fmla="*/ 2147483647 w 28"/>
              <a:gd name="T41" fmla="*/ 2147483647 h 73"/>
              <a:gd name="T42" fmla="*/ 2147483647 w 28"/>
              <a:gd name="T43" fmla="*/ 2147483647 h 73"/>
              <a:gd name="T44" fmla="*/ 2147483647 w 28"/>
              <a:gd name="T45" fmla="*/ 2147483647 h 73"/>
              <a:gd name="T46" fmla="*/ 2147483647 w 28"/>
              <a:gd name="T47" fmla="*/ 2147483647 h 73"/>
              <a:gd name="T48" fmla="*/ 2147483647 w 28"/>
              <a:gd name="T49" fmla="*/ 2147483647 h 73"/>
              <a:gd name="T50" fmla="*/ 2147483647 w 28"/>
              <a:gd name="T51" fmla="*/ 2147483647 h 73"/>
              <a:gd name="T52" fmla="*/ 2147483647 w 28"/>
              <a:gd name="T53" fmla="*/ 2147483647 h 73"/>
              <a:gd name="T54" fmla="*/ 2147483647 w 28"/>
              <a:gd name="T55" fmla="*/ 2147483647 h 73"/>
              <a:gd name="T56" fmla="*/ 0 w 28"/>
              <a:gd name="T57" fmla="*/ 2147483647 h 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3"/>
              <a:gd name="T89" fmla="*/ 28 w 28"/>
              <a:gd name="T90" fmla="*/ 73 h 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3">
                <a:moveTo>
                  <a:pt x="0" y="8"/>
                </a:moveTo>
                <a:lnTo>
                  <a:pt x="18" y="0"/>
                </a:lnTo>
                <a:lnTo>
                  <a:pt x="20" y="0"/>
                </a:lnTo>
                <a:lnTo>
                  <a:pt x="20" y="61"/>
                </a:lnTo>
                <a:lnTo>
                  <a:pt x="20" y="65"/>
                </a:lnTo>
                <a:lnTo>
                  <a:pt x="20" y="69"/>
                </a:lnTo>
                <a:lnTo>
                  <a:pt x="22" y="69"/>
                </a:lnTo>
                <a:lnTo>
                  <a:pt x="22" y="71"/>
                </a:lnTo>
                <a:lnTo>
                  <a:pt x="24" y="71"/>
                </a:lnTo>
                <a:lnTo>
                  <a:pt x="28" y="71"/>
                </a:lnTo>
                <a:lnTo>
                  <a:pt x="28" y="73"/>
                </a:lnTo>
                <a:lnTo>
                  <a:pt x="2" y="73"/>
                </a:lnTo>
                <a:lnTo>
                  <a:pt x="2" y="71"/>
                </a:lnTo>
                <a:lnTo>
                  <a:pt x="6" y="71"/>
                </a:lnTo>
                <a:lnTo>
                  <a:pt x="8" y="71"/>
                </a:lnTo>
                <a:lnTo>
                  <a:pt x="10" y="71"/>
                </a:lnTo>
                <a:lnTo>
                  <a:pt x="10" y="69"/>
                </a:lnTo>
                <a:lnTo>
                  <a:pt x="10" y="67"/>
                </a:lnTo>
                <a:lnTo>
                  <a:pt x="10" y="61"/>
                </a:lnTo>
                <a:lnTo>
                  <a:pt x="10" y="22"/>
                </a:lnTo>
                <a:lnTo>
                  <a:pt x="10" y="14"/>
                </a:lnTo>
                <a:lnTo>
                  <a:pt x="10" y="12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lnTo>
                  <a:pt x="4" y="8"/>
                </a:lnTo>
                <a:lnTo>
                  <a:pt x="2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2" name="Freeform 29">
            <a:extLst>
              <a:ext uri="{FF2B5EF4-FFF2-40B4-BE49-F238E27FC236}">
                <a16:creationId xmlns:a16="http://schemas.microsoft.com/office/drawing/2014/main" id="{9F14308B-3D6F-E74F-B9FD-46D81E6FFCB9}"/>
              </a:ext>
            </a:extLst>
          </p:cNvPr>
          <p:cNvSpPr>
            <a:spLocks noEditPoints="1"/>
          </p:cNvSpPr>
          <p:nvPr/>
        </p:nvSpPr>
        <p:spPr bwMode="auto">
          <a:xfrm>
            <a:off x="724376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3" name="Freeform 30">
            <a:extLst>
              <a:ext uri="{FF2B5EF4-FFF2-40B4-BE49-F238E27FC236}">
                <a16:creationId xmlns:a16="http://schemas.microsoft.com/office/drawing/2014/main" id="{F75FA768-7AB7-B24D-8DD9-4D98B68304B8}"/>
              </a:ext>
            </a:extLst>
          </p:cNvPr>
          <p:cNvSpPr>
            <a:spLocks noEditPoints="1"/>
          </p:cNvSpPr>
          <p:nvPr/>
        </p:nvSpPr>
        <p:spPr bwMode="auto">
          <a:xfrm>
            <a:off x="7329488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4" name="Freeform 31">
            <a:extLst>
              <a:ext uri="{FF2B5EF4-FFF2-40B4-BE49-F238E27FC236}">
                <a16:creationId xmlns:a16="http://schemas.microsoft.com/office/drawing/2014/main" id="{980F66FE-7F14-7847-88A3-DE7CF6836C7A}"/>
              </a:ext>
            </a:extLst>
          </p:cNvPr>
          <p:cNvSpPr>
            <a:spLocks noEditPoints="1"/>
          </p:cNvSpPr>
          <p:nvPr/>
        </p:nvSpPr>
        <p:spPr bwMode="auto">
          <a:xfrm>
            <a:off x="741521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5" name="Freeform 32">
            <a:extLst>
              <a:ext uri="{FF2B5EF4-FFF2-40B4-BE49-F238E27FC236}">
                <a16:creationId xmlns:a16="http://schemas.microsoft.com/office/drawing/2014/main" id="{D30B65EF-E7E2-D94E-874C-3FB920B18500}"/>
              </a:ext>
            </a:extLst>
          </p:cNvPr>
          <p:cNvSpPr>
            <a:spLocks noEditPoints="1"/>
          </p:cNvSpPr>
          <p:nvPr/>
        </p:nvSpPr>
        <p:spPr bwMode="auto">
          <a:xfrm>
            <a:off x="6794500" y="42799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6" name="Freeform 33">
            <a:extLst>
              <a:ext uri="{FF2B5EF4-FFF2-40B4-BE49-F238E27FC236}">
                <a16:creationId xmlns:a16="http://schemas.microsoft.com/office/drawing/2014/main" id="{F93E6107-DEE3-5A46-B69B-2A352AE482F5}"/>
              </a:ext>
            </a:extLst>
          </p:cNvPr>
          <p:cNvSpPr>
            <a:spLocks noEditPoints="1"/>
          </p:cNvSpPr>
          <p:nvPr/>
        </p:nvSpPr>
        <p:spPr bwMode="auto">
          <a:xfrm>
            <a:off x="6953250" y="4318000"/>
            <a:ext cx="87313" cy="34925"/>
          </a:xfrm>
          <a:custGeom>
            <a:avLst/>
            <a:gdLst>
              <a:gd name="T0" fmla="*/ 0 w 55"/>
              <a:gd name="T1" fmla="*/ 0 h 22"/>
              <a:gd name="T2" fmla="*/ 2147483647 w 55"/>
              <a:gd name="T3" fmla="*/ 0 h 22"/>
              <a:gd name="T4" fmla="*/ 2147483647 w 55"/>
              <a:gd name="T5" fmla="*/ 2147483647 h 22"/>
              <a:gd name="T6" fmla="*/ 0 w 55"/>
              <a:gd name="T7" fmla="*/ 2147483647 h 22"/>
              <a:gd name="T8" fmla="*/ 0 w 55"/>
              <a:gd name="T9" fmla="*/ 0 h 22"/>
              <a:gd name="T10" fmla="*/ 0 w 55"/>
              <a:gd name="T11" fmla="*/ 2147483647 h 22"/>
              <a:gd name="T12" fmla="*/ 2147483647 w 55"/>
              <a:gd name="T13" fmla="*/ 2147483647 h 22"/>
              <a:gd name="T14" fmla="*/ 2147483647 w 55"/>
              <a:gd name="T15" fmla="*/ 2147483647 h 22"/>
              <a:gd name="T16" fmla="*/ 0 w 55"/>
              <a:gd name="T17" fmla="*/ 2147483647 h 22"/>
              <a:gd name="T18" fmla="*/ 0 w 55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5"/>
              <a:gd name="T31" fmla="*/ 0 h 22"/>
              <a:gd name="T32" fmla="*/ 55 w 55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5" h="22">
                <a:moveTo>
                  <a:pt x="0" y="0"/>
                </a:moveTo>
                <a:lnTo>
                  <a:pt x="55" y="0"/>
                </a:lnTo>
                <a:lnTo>
                  <a:pt x="55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5" y="18"/>
                </a:lnTo>
                <a:lnTo>
                  <a:pt x="55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7" name="Freeform 34">
            <a:extLst>
              <a:ext uri="{FF2B5EF4-FFF2-40B4-BE49-F238E27FC236}">
                <a16:creationId xmlns:a16="http://schemas.microsoft.com/office/drawing/2014/main" id="{F8C4B09B-82DF-E446-BFD4-D3334A0ACA94}"/>
              </a:ext>
            </a:extLst>
          </p:cNvPr>
          <p:cNvSpPr>
            <a:spLocks/>
          </p:cNvSpPr>
          <p:nvPr/>
        </p:nvSpPr>
        <p:spPr bwMode="auto">
          <a:xfrm>
            <a:off x="7091363" y="42767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8" name="Freeform 35">
            <a:extLst>
              <a:ext uri="{FF2B5EF4-FFF2-40B4-BE49-F238E27FC236}">
                <a16:creationId xmlns:a16="http://schemas.microsoft.com/office/drawing/2014/main" id="{76E6CFCB-C4F8-DA4C-8ED2-5AE80F40084B}"/>
              </a:ext>
            </a:extLst>
          </p:cNvPr>
          <p:cNvSpPr>
            <a:spLocks noEditPoints="1"/>
          </p:cNvSpPr>
          <p:nvPr/>
        </p:nvSpPr>
        <p:spPr bwMode="auto">
          <a:xfrm>
            <a:off x="718026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9" name="Freeform 36">
            <a:extLst>
              <a:ext uri="{FF2B5EF4-FFF2-40B4-BE49-F238E27FC236}">
                <a16:creationId xmlns:a16="http://schemas.microsoft.com/office/drawing/2014/main" id="{DD885C36-6ABB-934D-8338-EE30065A41A0}"/>
              </a:ext>
            </a:extLst>
          </p:cNvPr>
          <p:cNvSpPr>
            <a:spLocks noEditPoints="1"/>
          </p:cNvSpPr>
          <p:nvPr/>
        </p:nvSpPr>
        <p:spPr bwMode="auto">
          <a:xfrm>
            <a:off x="7265988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0" name="Freeform 37">
            <a:extLst>
              <a:ext uri="{FF2B5EF4-FFF2-40B4-BE49-F238E27FC236}">
                <a16:creationId xmlns:a16="http://schemas.microsoft.com/office/drawing/2014/main" id="{91938723-A490-5A49-B566-BD5A78BC034F}"/>
              </a:ext>
            </a:extLst>
          </p:cNvPr>
          <p:cNvSpPr>
            <a:spLocks noEditPoints="1"/>
          </p:cNvSpPr>
          <p:nvPr/>
        </p:nvSpPr>
        <p:spPr bwMode="auto">
          <a:xfrm>
            <a:off x="735171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1" name="Freeform 38">
            <a:extLst>
              <a:ext uri="{FF2B5EF4-FFF2-40B4-BE49-F238E27FC236}">
                <a16:creationId xmlns:a16="http://schemas.microsoft.com/office/drawing/2014/main" id="{BAA7F11C-DB32-F34B-98A5-40853A6F5ED5}"/>
              </a:ext>
            </a:extLst>
          </p:cNvPr>
          <p:cNvSpPr>
            <a:spLocks/>
          </p:cNvSpPr>
          <p:nvPr/>
        </p:nvSpPr>
        <p:spPr bwMode="auto">
          <a:xfrm>
            <a:off x="2116138" y="5876925"/>
            <a:ext cx="144462" cy="114300"/>
          </a:xfrm>
          <a:custGeom>
            <a:avLst/>
            <a:gdLst>
              <a:gd name="T0" fmla="*/ 2147483647 w 91"/>
              <a:gd name="T1" fmla="*/ 2147483647 h 72"/>
              <a:gd name="T2" fmla="*/ 2147483647 w 91"/>
              <a:gd name="T3" fmla="*/ 2147483647 h 72"/>
              <a:gd name="T4" fmla="*/ 2147483647 w 91"/>
              <a:gd name="T5" fmla="*/ 2147483647 h 72"/>
              <a:gd name="T6" fmla="*/ 2147483647 w 91"/>
              <a:gd name="T7" fmla="*/ 2147483647 h 72"/>
              <a:gd name="T8" fmla="*/ 2147483647 w 91"/>
              <a:gd name="T9" fmla="*/ 2147483647 h 72"/>
              <a:gd name="T10" fmla="*/ 2147483647 w 91"/>
              <a:gd name="T11" fmla="*/ 2147483647 h 72"/>
              <a:gd name="T12" fmla="*/ 2147483647 w 91"/>
              <a:gd name="T13" fmla="*/ 2147483647 h 72"/>
              <a:gd name="T14" fmla="*/ 2147483647 w 91"/>
              <a:gd name="T15" fmla="*/ 2147483647 h 72"/>
              <a:gd name="T16" fmla="*/ 2147483647 w 91"/>
              <a:gd name="T17" fmla="*/ 2147483647 h 72"/>
              <a:gd name="T18" fmla="*/ 0 w 91"/>
              <a:gd name="T19" fmla="*/ 2147483647 h 72"/>
              <a:gd name="T20" fmla="*/ 0 w 91"/>
              <a:gd name="T21" fmla="*/ 2147483647 h 72"/>
              <a:gd name="T22" fmla="*/ 2147483647 w 91"/>
              <a:gd name="T23" fmla="*/ 2147483647 h 72"/>
              <a:gd name="T24" fmla="*/ 2147483647 w 91"/>
              <a:gd name="T25" fmla="*/ 2147483647 h 72"/>
              <a:gd name="T26" fmla="*/ 2147483647 w 91"/>
              <a:gd name="T27" fmla="*/ 2147483647 h 72"/>
              <a:gd name="T28" fmla="*/ 2147483647 w 91"/>
              <a:gd name="T29" fmla="*/ 2147483647 h 72"/>
              <a:gd name="T30" fmla="*/ 2147483647 w 91"/>
              <a:gd name="T31" fmla="*/ 2147483647 h 72"/>
              <a:gd name="T32" fmla="*/ 2147483647 w 91"/>
              <a:gd name="T33" fmla="*/ 2147483647 h 72"/>
              <a:gd name="T34" fmla="*/ 2147483647 w 91"/>
              <a:gd name="T35" fmla="*/ 2147483647 h 72"/>
              <a:gd name="T36" fmla="*/ 2147483647 w 91"/>
              <a:gd name="T37" fmla="*/ 2147483647 h 72"/>
              <a:gd name="T38" fmla="*/ 2147483647 w 91"/>
              <a:gd name="T39" fmla="*/ 2147483647 h 72"/>
              <a:gd name="T40" fmla="*/ 2147483647 w 91"/>
              <a:gd name="T41" fmla="*/ 2147483647 h 72"/>
              <a:gd name="T42" fmla="*/ 2147483647 w 91"/>
              <a:gd name="T43" fmla="*/ 2147483647 h 72"/>
              <a:gd name="T44" fmla="*/ 0 w 91"/>
              <a:gd name="T45" fmla="*/ 2147483647 h 72"/>
              <a:gd name="T46" fmla="*/ 0 w 91"/>
              <a:gd name="T47" fmla="*/ 0 h 72"/>
              <a:gd name="T48" fmla="*/ 2147483647 w 91"/>
              <a:gd name="T49" fmla="*/ 0 h 72"/>
              <a:gd name="T50" fmla="*/ 2147483647 w 91"/>
              <a:gd name="T51" fmla="*/ 2147483647 h 72"/>
              <a:gd name="T52" fmla="*/ 2147483647 w 91"/>
              <a:gd name="T53" fmla="*/ 0 h 72"/>
              <a:gd name="T54" fmla="*/ 2147483647 w 91"/>
              <a:gd name="T55" fmla="*/ 0 h 72"/>
              <a:gd name="T56" fmla="*/ 2147483647 w 91"/>
              <a:gd name="T57" fmla="*/ 2147483647 h 72"/>
              <a:gd name="T58" fmla="*/ 2147483647 w 91"/>
              <a:gd name="T59" fmla="*/ 2147483647 h 72"/>
              <a:gd name="T60" fmla="*/ 2147483647 w 91"/>
              <a:gd name="T61" fmla="*/ 2147483647 h 72"/>
              <a:gd name="T62" fmla="*/ 2147483647 w 91"/>
              <a:gd name="T63" fmla="*/ 2147483647 h 72"/>
              <a:gd name="T64" fmla="*/ 2147483647 w 91"/>
              <a:gd name="T65" fmla="*/ 2147483647 h 72"/>
              <a:gd name="T66" fmla="*/ 2147483647 w 91"/>
              <a:gd name="T67" fmla="*/ 2147483647 h 72"/>
              <a:gd name="T68" fmla="*/ 2147483647 w 91"/>
              <a:gd name="T69" fmla="*/ 2147483647 h 72"/>
              <a:gd name="T70" fmla="*/ 2147483647 w 91"/>
              <a:gd name="T71" fmla="*/ 2147483647 h 72"/>
              <a:gd name="T72" fmla="*/ 2147483647 w 91"/>
              <a:gd name="T73" fmla="*/ 2147483647 h 72"/>
              <a:gd name="T74" fmla="*/ 2147483647 w 91"/>
              <a:gd name="T75" fmla="*/ 2147483647 h 72"/>
              <a:gd name="T76" fmla="*/ 2147483647 w 91"/>
              <a:gd name="T77" fmla="*/ 2147483647 h 72"/>
              <a:gd name="T78" fmla="*/ 2147483647 w 91"/>
              <a:gd name="T79" fmla="*/ 2147483647 h 72"/>
              <a:gd name="T80" fmla="*/ 2147483647 w 91"/>
              <a:gd name="T81" fmla="*/ 2147483647 h 72"/>
              <a:gd name="T82" fmla="*/ 2147483647 w 91"/>
              <a:gd name="T83" fmla="*/ 2147483647 h 72"/>
              <a:gd name="T84" fmla="*/ 2147483647 w 91"/>
              <a:gd name="T85" fmla="*/ 2147483647 h 72"/>
              <a:gd name="T86" fmla="*/ 2147483647 w 91"/>
              <a:gd name="T87" fmla="*/ 2147483647 h 72"/>
              <a:gd name="T88" fmla="*/ 2147483647 w 91"/>
              <a:gd name="T89" fmla="*/ 2147483647 h 72"/>
              <a:gd name="T90" fmla="*/ 2147483647 w 91"/>
              <a:gd name="T91" fmla="*/ 2147483647 h 72"/>
              <a:gd name="T92" fmla="*/ 2147483647 w 91"/>
              <a:gd name="T93" fmla="*/ 2147483647 h 72"/>
              <a:gd name="T94" fmla="*/ 2147483647 w 91"/>
              <a:gd name="T95" fmla="*/ 2147483647 h 72"/>
              <a:gd name="T96" fmla="*/ 2147483647 w 91"/>
              <a:gd name="T97" fmla="*/ 2147483647 h 72"/>
              <a:gd name="T98" fmla="*/ 2147483647 w 91"/>
              <a:gd name="T99" fmla="*/ 2147483647 h 72"/>
              <a:gd name="T100" fmla="*/ 2147483647 w 91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1"/>
              <a:gd name="T154" fmla="*/ 0 h 72"/>
              <a:gd name="T155" fmla="*/ 91 w 91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1" h="72">
                <a:moveTo>
                  <a:pt x="41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7" y="70"/>
                </a:lnTo>
                <a:lnTo>
                  <a:pt x="21" y="72"/>
                </a:lnTo>
                <a:lnTo>
                  <a:pt x="23" y="72"/>
                </a:lnTo>
                <a:lnTo>
                  <a:pt x="0" y="72"/>
                </a:lnTo>
                <a:lnTo>
                  <a:pt x="2" y="72"/>
                </a:lnTo>
                <a:lnTo>
                  <a:pt x="6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12"/>
                </a:ln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19" y="0"/>
                </a:lnTo>
                <a:lnTo>
                  <a:pt x="45" y="56"/>
                </a:lnTo>
                <a:lnTo>
                  <a:pt x="73" y="0"/>
                </a:lnTo>
                <a:lnTo>
                  <a:pt x="91" y="0"/>
                </a:lnTo>
                <a:lnTo>
                  <a:pt x="91" y="2"/>
                </a:lnTo>
                <a:lnTo>
                  <a:pt x="89" y="2"/>
                </a:lnTo>
                <a:lnTo>
                  <a:pt x="85" y="2"/>
                </a:lnTo>
                <a:lnTo>
                  <a:pt x="83" y="4"/>
                </a:lnTo>
                <a:lnTo>
                  <a:pt x="83" y="8"/>
                </a:lnTo>
                <a:lnTo>
                  <a:pt x="81" y="12"/>
                </a:lnTo>
                <a:lnTo>
                  <a:pt x="81" y="60"/>
                </a:lnTo>
                <a:lnTo>
                  <a:pt x="83" y="66"/>
                </a:lnTo>
                <a:lnTo>
                  <a:pt x="83" y="68"/>
                </a:lnTo>
                <a:lnTo>
                  <a:pt x="85" y="70"/>
                </a:lnTo>
                <a:lnTo>
                  <a:pt x="89" y="72"/>
                </a:lnTo>
                <a:lnTo>
                  <a:pt x="91" y="72"/>
                </a:lnTo>
                <a:lnTo>
                  <a:pt x="61" y="72"/>
                </a:lnTo>
                <a:lnTo>
                  <a:pt x="65" y="72"/>
                </a:lnTo>
                <a:lnTo>
                  <a:pt x="69" y="70"/>
                </a:lnTo>
                <a:lnTo>
                  <a:pt x="71" y="68"/>
                </a:lnTo>
                <a:lnTo>
                  <a:pt x="71" y="66"/>
                </a:lnTo>
                <a:lnTo>
                  <a:pt x="71" y="60"/>
                </a:lnTo>
                <a:lnTo>
                  <a:pt x="71" y="12"/>
                </a:lnTo>
                <a:lnTo>
                  <a:pt x="43" y="72"/>
                </a:lnTo>
                <a:lnTo>
                  <a:pt x="41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2" name="Freeform 39">
            <a:extLst>
              <a:ext uri="{FF2B5EF4-FFF2-40B4-BE49-F238E27FC236}">
                <a16:creationId xmlns:a16="http://schemas.microsoft.com/office/drawing/2014/main" id="{93C36A27-4454-9741-987B-D68451B84A0C}"/>
              </a:ext>
            </a:extLst>
          </p:cNvPr>
          <p:cNvSpPr>
            <a:spLocks noEditPoints="1"/>
          </p:cNvSpPr>
          <p:nvPr/>
        </p:nvSpPr>
        <p:spPr bwMode="auto">
          <a:xfrm>
            <a:off x="2270125" y="5911850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6" y="44"/>
                </a:moveTo>
                <a:lnTo>
                  <a:pt x="22" y="46"/>
                </a:lnTo>
                <a:lnTo>
                  <a:pt x="18" y="48"/>
                </a:lnTo>
                <a:lnTo>
                  <a:pt x="18" y="50"/>
                </a:lnTo>
                <a:lnTo>
                  <a:pt x="14" y="52"/>
                </a:lnTo>
                <a:lnTo>
                  <a:pt x="12" y="52"/>
                </a:lnTo>
                <a:lnTo>
                  <a:pt x="6" y="50"/>
                </a:lnTo>
                <a:lnTo>
                  <a:pt x="2" y="48"/>
                </a:lnTo>
                <a:lnTo>
                  <a:pt x="0" y="44"/>
                </a:lnTo>
                <a:lnTo>
                  <a:pt x="0" y="40"/>
                </a:lnTo>
                <a:lnTo>
                  <a:pt x="0" y="36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4"/>
                </a:lnTo>
                <a:lnTo>
                  <a:pt x="18" y="22"/>
                </a:lnTo>
                <a:lnTo>
                  <a:pt x="26" y="18"/>
                </a:lnTo>
                <a:lnTo>
                  <a:pt x="26" y="10"/>
                </a:lnTo>
                <a:lnTo>
                  <a:pt x="24" y="8"/>
                </a:lnTo>
                <a:lnTo>
                  <a:pt x="22" y="6"/>
                </a:lnTo>
                <a:lnTo>
                  <a:pt x="18" y="4"/>
                </a:lnTo>
                <a:lnTo>
                  <a:pt x="14" y="4"/>
                </a:lnTo>
                <a:lnTo>
                  <a:pt x="12" y="6"/>
                </a:lnTo>
                <a:lnTo>
                  <a:pt x="12" y="8"/>
                </a:lnTo>
                <a:lnTo>
                  <a:pt x="10" y="10"/>
                </a:lnTo>
                <a:lnTo>
                  <a:pt x="10" y="14"/>
                </a:lnTo>
                <a:lnTo>
                  <a:pt x="10" y="16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6"/>
                </a:lnTo>
                <a:lnTo>
                  <a:pt x="2" y="14"/>
                </a:lnTo>
                <a:lnTo>
                  <a:pt x="2" y="10"/>
                </a:lnTo>
                <a:lnTo>
                  <a:pt x="6" y="4"/>
                </a:lnTo>
                <a:lnTo>
                  <a:pt x="12" y="2"/>
                </a:lnTo>
                <a:lnTo>
                  <a:pt x="20" y="0"/>
                </a:lnTo>
                <a:lnTo>
                  <a:pt x="26" y="2"/>
                </a:lnTo>
                <a:lnTo>
                  <a:pt x="30" y="4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6" y="40"/>
                </a:lnTo>
                <a:lnTo>
                  <a:pt x="36" y="42"/>
                </a:lnTo>
                <a:lnTo>
                  <a:pt x="36" y="44"/>
                </a:lnTo>
                <a:lnTo>
                  <a:pt x="38" y="44"/>
                </a:lnTo>
                <a:lnTo>
                  <a:pt x="40" y="44"/>
                </a:lnTo>
                <a:lnTo>
                  <a:pt x="44" y="42"/>
                </a:lnTo>
                <a:lnTo>
                  <a:pt x="44" y="44"/>
                </a:lnTo>
                <a:lnTo>
                  <a:pt x="40" y="48"/>
                </a:lnTo>
                <a:lnTo>
                  <a:pt x="36" y="50"/>
                </a:lnTo>
                <a:lnTo>
                  <a:pt x="32" y="52"/>
                </a:lnTo>
                <a:lnTo>
                  <a:pt x="30" y="52"/>
                </a:lnTo>
                <a:lnTo>
                  <a:pt x="28" y="50"/>
                </a:lnTo>
                <a:lnTo>
                  <a:pt x="26" y="48"/>
                </a:lnTo>
                <a:lnTo>
                  <a:pt x="26" y="44"/>
                </a:lnTo>
                <a:close/>
                <a:moveTo>
                  <a:pt x="26" y="40"/>
                </a:moveTo>
                <a:lnTo>
                  <a:pt x="26" y="22"/>
                </a:lnTo>
                <a:lnTo>
                  <a:pt x="20" y="24"/>
                </a:lnTo>
                <a:lnTo>
                  <a:pt x="16" y="26"/>
                </a:lnTo>
                <a:lnTo>
                  <a:pt x="12" y="28"/>
                </a:lnTo>
                <a:lnTo>
                  <a:pt x="10" y="32"/>
                </a:lnTo>
                <a:lnTo>
                  <a:pt x="8" y="34"/>
                </a:lnTo>
                <a:lnTo>
                  <a:pt x="8" y="36"/>
                </a:lnTo>
                <a:lnTo>
                  <a:pt x="10" y="40"/>
                </a:lnTo>
                <a:lnTo>
                  <a:pt x="10" y="42"/>
                </a:lnTo>
                <a:lnTo>
                  <a:pt x="14" y="44"/>
                </a:lnTo>
                <a:lnTo>
                  <a:pt x="16" y="44"/>
                </a:lnTo>
                <a:lnTo>
                  <a:pt x="20" y="44"/>
                </a:lnTo>
                <a:lnTo>
                  <a:pt x="26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3" name="Freeform 40">
            <a:extLst>
              <a:ext uri="{FF2B5EF4-FFF2-40B4-BE49-F238E27FC236}">
                <a16:creationId xmlns:a16="http://schemas.microsoft.com/office/drawing/2014/main" id="{F1E8CDD7-27E9-9940-BC9D-7DCAB9204374}"/>
              </a:ext>
            </a:extLst>
          </p:cNvPr>
          <p:cNvSpPr>
            <a:spLocks noEditPoints="1"/>
          </p:cNvSpPr>
          <p:nvPr/>
        </p:nvSpPr>
        <p:spPr bwMode="auto">
          <a:xfrm>
            <a:off x="2346325" y="5873750"/>
            <a:ext cx="38100" cy="117475"/>
          </a:xfrm>
          <a:custGeom>
            <a:avLst/>
            <a:gdLst>
              <a:gd name="T0" fmla="*/ 2147483647 w 24"/>
              <a:gd name="T1" fmla="*/ 0 h 74"/>
              <a:gd name="T2" fmla="*/ 2147483647 w 24"/>
              <a:gd name="T3" fmla="*/ 0 h 74"/>
              <a:gd name="T4" fmla="*/ 2147483647 w 24"/>
              <a:gd name="T5" fmla="*/ 0 h 74"/>
              <a:gd name="T6" fmla="*/ 2147483647 w 24"/>
              <a:gd name="T7" fmla="*/ 2147483647 h 74"/>
              <a:gd name="T8" fmla="*/ 2147483647 w 24"/>
              <a:gd name="T9" fmla="*/ 2147483647 h 74"/>
              <a:gd name="T10" fmla="*/ 2147483647 w 24"/>
              <a:gd name="T11" fmla="*/ 2147483647 h 74"/>
              <a:gd name="T12" fmla="*/ 2147483647 w 24"/>
              <a:gd name="T13" fmla="*/ 2147483647 h 74"/>
              <a:gd name="T14" fmla="*/ 2147483647 w 24"/>
              <a:gd name="T15" fmla="*/ 2147483647 h 74"/>
              <a:gd name="T16" fmla="*/ 2147483647 w 24"/>
              <a:gd name="T17" fmla="*/ 2147483647 h 74"/>
              <a:gd name="T18" fmla="*/ 2147483647 w 24"/>
              <a:gd name="T19" fmla="*/ 2147483647 h 74"/>
              <a:gd name="T20" fmla="*/ 2147483647 w 24"/>
              <a:gd name="T21" fmla="*/ 2147483647 h 74"/>
              <a:gd name="T22" fmla="*/ 2147483647 w 24"/>
              <a:gd name="T23" fmla="*/ 2147483647 h 74"/>
              <a:gd name="T24" fmla="*/ 2147483647 w 24"/>
              <a:gd name="T25" fmla="*/ 2147483647 h 74"/>
              <a:gd name="T26" fmla="*/ 2147483647 w 24"/>
              <a:gd name="T27" fmla="*/ 2147483647 h 74"/>
              <a:gd name="T28" fmla="*/ 2147483647 w 24"/>
              <a:gd name="T29" fmla="*/ 0 h 74"/>
              <a:gd name="T30" fmla="*/ 2147483647 w 24"/>
              <a:gd name="T31" fmla="*/ 0 h 74"/>
              <a:gd name="T32" fmla="*/ 2147483647 w 24"/>
              <a:gd name="T33" fmla="*/ 0 h 74"/>
              <a:gd name="T34" fmla="*/ 2147483647 w 24"/>
              <a:gd name="T35" fmla="*/ 2147483647 h 74"/>
              <a:gd name="T36" fmla="*/ 2147483647 w 24"/>
              <a:gd name="T37" fmla="*/ 2147483647 h 74"/>
              <a:gd name="T38" fmla="*/ 2147483647 w 24"/>
              <a:gd name="T39" fmla="*/ 2147483647 h 74"/>
              <a:gd name="T40" fmla="*/ 2147483647 w 24"/>
              <a:gd name="T41" fmla="*/ 2147483647 h 74"/>
              <a:gd name="T42" fmla="*/ 2147483647 w 24"/>
              <a:gd name="T43" fmla="*/ 2147483647 h 74"/>
              <a:gd name="T44" fmla="*/ 2147483647 w 24"/>
              <a:gd name="T45" fmla="*/ 2147483647 h 74"/>
              <a:gd name="T46" fmla="*/ 2147483647 w 24"/>
              <a:gd name="T47" fmla="*/ 2147483647 h 74"/>
              <a:gd name="T48" fmla="*/ 2147483647 w 24"/>
              <a:gd name="T49" fmla="*/ 2147483647 h 74"/>
              <a:gd name="T50" fmla="*/ 2147483647 w 24"/>
              <a:gd name="T51" fmla="*/ 2147483647 h 74"/>
              <a:gd name="T52" fmla="*/ 0 w 24"/>
              <a:gd name="T53" fmla="*/ 2147483647 h 74"/>
              <a:gd name="T54" fmla="*/ 0 w 24"/>
              <a:gd name="T55" fmla="*/ 2147483647 h 74"/>
              <a:gd name="T56" fmla="*/ 2147483647 w 24"/>
              <a:gd name="T57" fmla="*/ 2147483647 h 74"/>
              <a:gd name="T58" fmla="*/ 2147483647 w 24"/>
              <a:gd name="T59" fmla="*/ 2147483647 h 74"/>
              <a:gd name="T60" fmla="*/ 2147483647 w 24"/>
              <a:gd name="T61" fmla="*/ 2147483647 h 74"/>
              <a:gd name="T62" fmla="*/ 2147483647 w 24"/>
              <a:gd name="T63" fmla="*/ 2147483647 h 74"/>
              <a:gd name="T64" fmla="*/ 2147483647 w 24"/>
              <a:gd name="T65" fmla="*/ 2147483647 h 74"/>
              <a:gd name="T66" fmla="*/ 2147483647 w 24"/>
              <a:gd name="T67" fmla="*/ 2147483647 h 74"/>
              <a:gd name="T68" fmla="*/ 2147483647 w 24"/>
              <a:gd name="T69" fmla="*/ 2147483647 h 74"/>
              <a:gd name="T70" fmla="*/ 2147483647 w 24"/>
              <a:gd name="T71" fmla="*/ 2147483647 h 74"/>
              <a:gd name="T72" fmla="*/ 2147483647 w 24"/>
              <a:gd name="T73" fmla="*/ 2147483647 h 74"/>
              <a:gd name="T74" fmla="*/ 2147483647 w 24"/>
              <a:gd name="T75" fmla="*/ 2147483647 h 74"/>
              <a:gd name="T76" fmla="*/ 2147483647 w 24"/>
              <a:gd name="T77" fmla="*/ 2147483647 h 74"/>
              <a:gd name="T78" fmla="*/ 2147483647 w 24"/>
              <a:gd name="T79" fmla="*/ 2147483647 h 74"/>
              <a:gd name="T80" fmla="*/ 2147483647 w 24"/>
              <a:gd name="T81" fmla="*/ 2147483647 h 74"/>
              <a:gd name="T82" fmla="*/ 2147483647 w 24"/>
              <a:gd name="T83" fmla="*/ 2147483647 h 74"/>
              <a:gd name="T84" fmla="*/ 2147483647 w 24"/>
              <a:gd name="T85" fmla="*/ 2147483647 h 74"/>
              <a:gd name="T86" fmla="*/ 0 w 24"/>
              <a:gd name="T87" fmla="*/ 2147483647 h 74"/>
              <a:gd name="T88" fmla="*/ 2147483647 w 24"/>
              <a:gd name="T89" fmla="*/ 2147483647 h 74"/>
              <a:gd name="T90" fmla="*/ 2147483647 w 24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4"/>
              <a:gd name="T140" fmla="*/ 24 w 24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4">
                <a:moveTo>
                  <a:pt x="12" y="0"/>
                </a:move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6"/>
                </a:lnTo>
                <a:lnTo>
                  <a:pt x="18" y="8"/>
                </a:lnTo>
                <a:lnTo>
                  <a:pt x="16" y="10"/>
                </a:lnTo>
                <a:lnTo>
                  <a:pt x="14" y="12"/>
                </a:lnTo>
                <a:lnTo>
                  <a:pt x="12" y="12"/>
                </a:lnTo>
                <a:lnTo>
                  <a:pt x="10" y="12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close/>
                <a:moveTo>
                  <a:pt x="16" y="24"/>
                </a:moveTo>
                <a:lnTo>
                  <a:pt x="16" y="64"/>
                </a:lnTo>
                <a:lnTo>
                  <a:pt x="16" y="68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4"/>
                </a:lnTo>
                <a:lnTo>
                  <a:pt x="24" y="74"/>
                </a:lnTo>
                <a:lnTo>
                  <a:pt x="0" y="74"/>
                </a:lnTo>
                <a:lnTo>
                  <a:pt x="4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38"/>
                </a:lnTo>
                <a:lnTo>
                  <a:pt x="8" y="34"/>
                </a:lnTo>
                <a:lnTo>
                  <a:pt x="6" y="32"/>
                </a:lnTo>
                <a:lnTo>
                  <a:pt x="4" y="30"/>
                </a:lnTo>
                <a:lnTo>
                  <a:pt x="4" y="32"/>
                </a:lnTo>
                <a:lnTo>
                  <a:pt x="2" y="32"/>
                </a:lnTo>
                <a:lnTo>
                  <a:pt x="0" y="30"/>
                </a:lnTo>
                <a:lnTo>
                  <a:pt x="14" y="24"/>
                </a:lnTo>
                <a:lnTo>
                  <a:pt x="16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4" name="Freeform 41">
            <a:extLst>
              <a:ext uri="{FF2B5EF4-FFF2-40B4-BE49-F238E27FC236}">
                <a16:creationId xmlns:a16="http://schemas.microsoft.com/office/drawing/2014/main" id="{E5190E3D-B9AC-B04E-BA5D-EBDDF25178C0}"/>
              </a:ext>
            </a:extLst>
          </p:cNvPr>
          <p:cNvSpPr>
            <a:spLocks/>
          </p:cNvSpPr>
          <p:nvPr/>
        </p:nvSpPr>
        <p:spPr bwMode="auto">
          <a:xfrm>
            <a:off x="2390775" y="5911850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2"/>
                </a:moveTo>
                <a:lnTo>
                  <a:pt x="22" y="6"/>
                </a:lnTo>
                <a:lnTo>
                  <a:pt x="26" y="2"/>
                </a:lnTo>
                <a:lnTo>
                  <a:pt x="32" y="0"/>
                </a:lnTo>
                <a:lnTo>
                  <a:pt x="36" y="2"/>
                </a:lnTo>
                <a:lnTo>
                  <a:pt x="40" y="2"/>
                </a:lnTo>
                <a:lnTo>
                  <a:pt x="42" y="6"/>
                </a:lnTo>
                <a:lnTo>
                  <a:pt x="44" y="10"/>
                </a:lnTo>
                <a:lnTo>
                  <a:pt x="44" y="14"/>
                </a:lnTo>
                <a:lnTo>
                  <a:pt x="44" y="18"/>
                </a:lnTo>
                <a:lnTo>
                  <a:pt x="44" y="40"/>
                </a:lnTo>
                <a:lnTo>
                  <a:pt x="46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2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4" y="48"/>
                </a:lnTo>
                <a:lnTo>
                  <a:pt x="6" y="48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5" name="Freeform 42">
            <a:extLst>
              <a:ext uri="{FF2B5EF4-FFF2-40B4-BE49-F238E27FC236}">
                <a16:creationId xmlns:a16="http://schemas.microsoft.com/office/drawing/2014/main" id="{80A034B9-055C-8E4B-A578-51E2F024B63A}"/>
              </a:ext>
            </a:extLst>
          </p:cNvPr>
          <p:cNvSpPr>
            <a:spLocks/>
          </p:cNvSpPr>
          <p:nvPr/>
        </p:nvSpPr>
        <p:spPr bwMode="auto">
          <a:xfrm>
            <a:off x="2517775" y="5911850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6" y="4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2" y="4"/>
                </a:lnTo>
                <a:lnTo>
                  <a:pt x="44" y="8"/>
                </a:lnTo>
                <a:lnTo>
                  <a:pt x="46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2" y="6"/>
                </a:lnTo>
                <a:lnTo>
                  <a:pt x="74" y="10"/>
                </a:lnTo>
                <a:lnTo>
                  <a:pt x="74" y="14"/>
                </a:lnTo>
                <a:lnTo>
                  <a:pt x="76" y="18"/>
                </a:lnTo>
                <a:lnTo>
                  <a:pt x="76" y="40"/>
                </a:lnTo>
                <a:lnTo>
                  <a:pt x="76" y="44"/>
                </a:lnTo>
                <a:lnTo>
                  <a:pt x="76" y="46"/>
                </a:lnTo>
                <a:lnTo>
                  <a:pt x="76" y="48"/>
                </a:lnTo>
                <a:lnTo>
                  <a:pt x="78" y="48"/>
                </a:lnTo>
                <a:lnTo>
                  <a:pt x="80" y="50"/>
                </a:lnTo>
                <a:lnTo>
                  <a:pt x="82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6" y="46"/>
                </a:lnTo>
                <a:lnTo>
                  <a:pt x="66" y="44"/>
                </a:lnTo>
                <a:lnTo>
                  <a:pt x="66" y="40"/>
                </a:lnTo>
                <a:lnTo>
                  <a:pt x="66" y="20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10"/>
                </a:lnTo>
                <a:lnTo>
                  <a:pt x="50" y="12"/>
                </a:lnTo>
                <a:lnTo>
                  <a:pt x="46" y="14"/>
                </a:lnTo>
                <a:lnTo>
                  <a:pt x="46" y="16"/>
                </a:lnTo>
                <a:lnTo>
                  <a:pt x="46" y="40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4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6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0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8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0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4"/>
                </a:lnTo>
                <a:lnTo>
                  <a:pt x="8" y="40"/>
                </a:lnTo>
                <a:lnTo>
                  <a:pt x="8" y="22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4" y="6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6" name="Freeform 43">
            <a:extLst>
              <a:ext uri="{FF2B5EF4-FFF2-40B4-BE49-F238E27FC236}">
                <a16:creationId xmlns:a16="http://schemas.microsoft.com/office/drawing/2014/main" id="{DFC4021E-8F64-D94E-BE59-45BB9FDC83B8}"/>
              </a:ext>
            </a:extLst>
          </p:cNvPr>
          <p:cNvSpPr>
            <a:spLocks noEditPoints="1"/>
          </p:cNvSpPr>
          <p:nvPr/>
        </p:nvSpPr>
        <p:spPr bwMode="auto">
          <a:xfrm>
            <a:off x="2657475" y="5911850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38" y="32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50"/>
                </a:lnTo>
                <a:lnTo>
                  <a:pt x="26" y="50"/>
                </a:lnTo>
                <a:lnTo>
                  <a:pt x="20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2" y="4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7" name="Freeform 44">
            <a:extLst>
              <a:ext uri="{FF2B5EF4-FFF2-40B4-BE49-F238E27FC236}">
                <a16:creationId xmlns:a16="http://schemas.microsoft.com/office/drawing/2014/main" id="{C6841FAC-7990-FA47-9E2C-4DBA05D8F8D5}"/>
              </a:ext>
            </a:extLst>
          </p:cNvPr>
          <p:cNvSpPr>
            <a:spLocks/>
          </p:cNvSpPr>
          <p:nvPr/>
        </p:nvSpPr>
        <p:spPr bwMode="auto">
          <a:xfrm>
            <a:off x="2730500" y="5911850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4"/>
                </a:lnTo>
                <a:lnTo>
                  <a:pt x="26" y="2"/>
                </a:lnTo>
                <a:lnTo>
                  <a:pt x="30" y="2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8"/>
                </a:lnTo>
                <a:lnTo>
                  <a:pt x="44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4" y="2"/>
                </a:lnTo>
                <a:lnTo>
                  <a:pt x="68" y="2"/>
                </a:lnTo>
                <a:lnTo>
                  <a:pt x="70" y="6"/>
                </a:lnTo>
                <a:lnTo>
                  <a:pt x="72" y="10"/>
                </a:lnTo>
                <a:lnTo>
                  <a:pt x="74" y="14"/>
                </a:lnTo>
                <a:lnTo>
                  <a:pt x="74" y="18"/>
                </a:lnTo>
                <a:lnTo>
                  <a:pt x="74" y="40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50"/>
                </a:lnTo>
                <a:lnTo>
                  <a:pt x="80" y="50"/>
                </a:lnTo>
                <a:lnTo>
                  <a:pt x="58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4" y="46"/>
                </a:lnTo>
                <a:lnTo>
                  <a:pt x="64" y="44"/>
                </a:lnTo>
                <a:lnTo>
                  <a:pt x="64" y="40"/>
                </a:lnTo>
                <a:lnTo>
                  <a:pt x="64" y="20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8" y="8"/>
                </a:lnTo>
                <a:lnTo>
                  <a:pt x="54" y="8"/>
                </a:lnTo>
                <a:lnTo>
                  <a:pt x="52" y="10"/>
                </a:lnTo>
                <a:lnTo>
                  <a:pt x="48" y="12"/>
                </a:lnTo>
                <a:lnTo>
                  <a:pt x="44" y="14"/>
                </a:lnTo>
                <a:lnTo>
                  <a:pt x="44" y="16"/>
                </a:lnTo>
                <a:lnTo>
                  <a:pt x="44" y="40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50"/>
                </a:lnTo>
                <a:lnTo>
                  <a:pt x="52" y="50"/>
                </a:lnTo>
                <a:lnTo>
                  <a:pt x="28" y="50"/>
                </a:lnTo>
                <a:lnTo>
                  <a:pt x="32" y="50"/>
                </a:lnTo>
                <a:lnTo>
                  <a:pt x="34" y="48"/>
                </a:lnTo>
                <a:lnTo>
                  <a:pt x="34" y="46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4" y="8"/>
                </a:lnTo>
                <a:lnTo>
                  <a:pt x="22" y="10"/>
                </a:lnTo>
                <a:lnTo>
                  <a:pt x="18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8" name="Freeform 45">
            <a:extLst>
              <a:ext uri="{FF2B5EF4-FFF2-40B4-BE49-F238E27FC236}">
                <a16:creationId xmlns:a16="http://schemas.microsoft.com/office/drawing/2014/main" id="{9AF041AA-BA58-FD42-B8DF-4EF35B333E6C}"/>
              </a:ext>
            </a:extLst>
          </p:cNvPr>
          <p:cNvSpPr>
            <a:spLocks noEditPoints="1"/>
          </p:cNvSpPr>
          <p:nvPr/>
        </p:nvSpPr>
        <p:spPr bwMode="auto">
          <a:xfrm>
            <a:off x="2867025" y="5911850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2147483647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4" y="0"/>
                </a:moveTo>
                <a:lnTo>
                  <a:pt x="30" y="2"/>
                </a:lnTo>
                <a:lnTo>
                  <a:pt x="36" y="4"/>
                </a:lnTo>
                <a:lnTo>
                  <a:pt x="40" y="10"/>
                </a:lnTo>
                <a:lnTo>
                  <a:pt x="46" y="16"/>
                </a:lnTo>
                <a:lnTo>
                  <a:pt x="46" y="26"/>
                </a:lnTo>
                <a:lnTo>
                  <a:pt x="46" y="32"/>
                </a:lnTo>
                <a:lnTo>
                  <a:pt x="44" y="38"/>
                </a:lnTo>
                <a:lnTo>
                  <a:pt x="40" y="44"/>
                </a:lnTo>
                <a:lnTo>
                  <a:pt x="34" y="48"/>
                </a:lnTo>
                <a:lnTo>
                  <a:pt x="30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36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4" y="8"/>
                </a:lnTo>
                <a:lnTo>
                  <a:pt x="12" y="12"/>
                </a:lnTo>
                <a:lnTo>
                  <a:pt x="10" y="16"/>
                </a:lnTo>
                <a:lnTo>
                  <a:pt x="10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8"/>
                </a:lnTo>
                <a:lnTo>
                  <a:pt x="26" y="48"/>
                </a:lnTo>
                <a:lnTo>
                  <a:pt x="30" y="48"/>
                </a:lnTo>
                <a:lnTo>
                  <a:pt x="34" y="44"/>
                </a:lnTo>
                <a:lnTo>
                  <a:pt x="36" y="40"/>
                </a:lnTo>
                <a:lnTo>
                  <a:pt x="38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9" name="Freeform 46">
            <a:extLst>
              <a:ext uri="{FF2B5EF4-FFF2-40B4-BE49-F238E27FC236}">
                <a16:creationId xmlns:a16="http://schemas.microsoft.com/office/drawing/2014/main" id="{1501666D-91BE-9147-9A80-DE78FBF458E4}"/>
              </a:ext>
            </a:extLst>
          </p:cNvPr>
          <p:cNvSpPr>
            <a:spLocks/>
          </p:cNvSpPr>
          <p:nvPr/>
        </p:nvSpPr>
        <p:spPr bwMode="auto">
          <a:xfrm>
            <a:off x="2949575" y="5911850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4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4" y="6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4"/>
                </a:lnTo>
                <a:lnTo>
                  <a:pt x="28" y="12"/>
                </a:lnTo>
                <a:lnTo>
                  <a:pt x="26" y="12"/>
                </a:lnTo>
                <a:lnTo>
                  <a:pt x="24" y="10"/>
                </a:lnTo>
                <a:lnTo>
                  <a:pt x="24" y="8"/>
                </a:lnTo>
                <a:lnTo>
                  <a:pt x="22" y="10"/>
                </a:lnTo>
                <a:lnTo>
                  <a:pt x="20" y="10"/>
                </a:lnTo>
                <a:lnTo>
                  <a:pt x="18" y="14"/>
                </a:lnTo>
                <a:lnTo>
                  <a:pt x="16" y="18"/>
                </a:lnTo>
                <a:lnTo>
                  <a:pt x="16" y="40"/>
                </a:lnTo>
                <a:lnTo>
                  <a:pt x="16" y="42"/>
                </a:lnTo>
                <a:lnTo>
                  <a:pt x="16" y="46"/>
                </a:lnTo>
                <a:lnTo>
                  <a:pt x="18" y="46"/>
                </a:lnTo>
                <a:lnTo>
                  <a:pt x="20" y="48"/>
                </a:lnTo>
                <a:lnTo>
                  <a:pt x="22" y="50"/>
                </a:lnTo>
                <a:lnTo>
                  <a:pt x="24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0" name="Freeform 47">
            <a:extLst>
              <a:ext uri="{FF2B5EF4-FFF2-40B4-BE49-F238E27FC236}">
                <a16:creationId xmlns:a16="http://schemas.microsoft.com/office/drawing/2014/main" id="{5DFF4F57-7FF1-CB49-9E34-3C65E700508E}"/>
              </a:ext>
            </a:extLst>
          </p:cNvPr>
          <p:cNvSpPr>
            <a:spLocks/>
          </p:cNvSpPr>
          <p:nvPr/>
        </p:nvSpPr>
        <p:spPr bwMode="auto">
          <a:xfrm>
            <a:off x="3006725" y="5915025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2147483647 h 72"/>
              <a:gd name="T6" fmla="*/ 2147483647 w 52"/>
              <a:gd name="T7" fmla="*/ 2147483647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2147483647 h 72"/>
              <a:gd name="T38" fmla="*/ 2147483647 w 52"/>
              <a:gd name="T39" fmla="*/ 2147483647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2147483647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2147483647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2" y="0"/>
                </a:lnTo>
                <a:lnTo>
                  <a:pt x="22" y="2"/>
                </a:lnTo>
                <a:lnTo>
                  <a:pt x="20" y="2"/>
                </a:lnTo>
                <a:lnTo>
                  <a:pt x="18" y="2"/>
                </a:lnTo>
                <a:lnTo>
                  <a:pt x="16" y="4"/>
                </a:lnTo>
                <a:lnTo>
                  <a:pt x="16" y="6"/>
                </a:lnTo>
                <a:lnTo>
                  <a:pt x="16" y="8"/>
                </a:lnTo>
                <a:lnTo>
                  <a:pt x="18" y="12"/>
                </a:lnTo>
                <a:lnTo>
                  <a:pt x="30" y="36"/>
                </a:lnTo>
                <a:lnTo>
                  <a:pt x="40" y="8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6" y="0"/>
                </a:lnTo>
                <a:lnTo>
                  <a:pt x="52" y="0"/>
                </a:ln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24" y="56"/>
                </a:lnTo>
                <a:lnTo>
                  <a:pt x="22" y="64"/>
                </a:lnTo>
                <a:lnTo>
                  <a:pt x="18" y="68"/>
                </a:lnTo>
                <a:lnTo>
                  <a:pt x="12" y="72"/>
                </a:lnTo>
                <a:lnTo>
                  <a:pt x="8" y="72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2" y="66"/>
                </a:lnTo>
                <a:lnTo>
                  <a:pt x="2" y="64"/>
                </a:lnTo>
                <a:lnTo>
                  <a:pt x="2" y="62"/>
                </a:lnTo>
                <a:lnTo>
                  <a:pt x="4" y="60"/>
                </a:lnTo>
                <a:lnTo>
                  <a:pt x="6" y="60"/>
                </a:lnTo>
                <a:lnTo>
                  <a:pt x="10" y="60"/>
                </a:lnTo>
                <a:lnTo>
                  <a:pt x="12" y="62"/>
                </a:lnTo>
                <a:lnTo>
                  <a:pt x="14" y="62"/>
                </a:lnTo>
                <a:lnTo>
                  <a:pt x="16" y="62"/>
                </a:lnTo>
                <a:lnTo>
                  <a:pt x="18" y="60"/>
                </a:lnTo>
                <a:lnTo>
                  <a:pt x="20" y="58"/>
                </a:lnTo>
                <a:lnTo>
                  <a:pt x="22" y="54"/>
                </a:lnTo>
                <a:lnTo>
                  <a:pt x="26" y="46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4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1" name="Freeform 48">
            <a:extLst>
              <a:ext uri="{FF2B5EF4-FFF2-40B4-BE49-F238E27FC236}">
                <a16:creationId xmlns:a16="http://schemas.microsoft.com/office/drawing/2014/main" id="{C1B9C7E2-AEAB-E349-98E5-FB18C42E9883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3017838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2" name="Freeform 49">
            <a:extLst>
              <a:ext uri="{FF2B5EF4-FFF2-40B4-BE49-F238E27FC236}">
                <a16:creationId xmlns:a16="http://schemas.microsoft.com/office/drawing/2014/main" id="{20FAAEE8-7CBA-7648-B5EA-8E0E52F19E51}"/>
              </a:ext>
            </a:extLst>
          </p:cNvPr>
          <p:cNvSpPr>
            <a:spLocks/>
          </p:cNvSpPr>
          <p:nvPr/>
        </p:nvSpPr>
        <p:spPr bwMode="auto">
          <a:xfrm>
            <a:off x="777875" y="3017838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3" name="Freeform 50">
            <a:extLst>
              <a:ext uri="{FF2B5EF4-FFF2-40B4-BE49-F238E27FC236}">
                <a16:creationId xmlns:a16="http://schemas.microsoft.com/office/drawing/2014/main" id="{25AFE530-BBF2-D447-BE6F-2D86AEA2279C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3059113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4" name="Freeform 51">
            <a:extLst>
              <a:ext uri="{FF2B5EF4-FFF2-40B4-BE49-F238E27FC236}">
                <a16:creationId xmlns:a16="http://schemas.microsoft.com/office/drawing/2014/main" id="{347F0951-ED3B-2943-84F6-D10668D55B34}"/>
              </a:ext>
            </a:extLst>
          </p:cNvPr>
          <p:cNvSpPr>
            <a:spLocks/>
          </p:cNvSpPr>
          <p:nvPr/>
        </p:nvSpPr>
        <p:spPr bwMode="auto">
          <a:xfrm>
            <a:off x="911225" y="3059113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5" name="Freeform 52">
            <a:extLst>
              <a:ext uri="{FF2B5EF4-FFF2-40B4-BE49-F238E27FC236}">
                <a16:creationId xmlns:a16="http://schemas.microsoft.com/office/drawing/2014/main" id="{6BEAD9A0-6BCA-8F47-9130-F22A17329B2C}"/>
              </a:ext>
            </a:extLst>
          </p:cNvPr>
          <p:cNvSpPr>
            <a:spLocks/>
          </p:cNvSpPr>
          <p:nvPr/>
        </p:nvSpPr>
        <p:spPr bwMode="auto">
          <a:xfrm>
            <a:off x="984250" y="3017838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6" name="Freeform 53">
            <a:extLst>
              <a:ext uri="{FF2B5EF4-FFF2-40B4-BE49-F238E27FC236}">
                <a16:creationId xmlns:a16="http://schemas.microsoft.com/office/drawing/2014/main" id="{46CC7958-140C-574B-BD63-9B2E6043B7F5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3059113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7" name="Freeform 54">
            <a:extLst>
              <a:ext uri="{FF2B5EF4-FFF2-40B4-BE49-F238E27FC236}">
                <a16:creationId xmlns:a16="http://schemas.microsoft.com/office/drawing/2014/main" id="{2DE88F49-2066-9848-9F7F-53F305ADC300}"/>
              </a:ext>
            </a:extLst>
          </p:cNvPr>
          <p:cNvSpPr>
            <a:spLocks/>
          </p:cNvSpPr>
          <p:nvPr/>
        </p:nvSpPr>
        <p:spPr bwMode="auto">
          <a:xfrm>
            <a:off x="1201738" y="3017838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8" name="Freeform 55">
            <a:extLst>
              <a:ext uri="{FF2B5EF4-FFF2-40B4-BE49-F238E27FC236}">
                <a16:creationId xmlns:a16="http://schemas.microsoft.com/office/drawing/2014/main" id="{095308BB-4D1E-EC4B-8C5B-7A698B57ED7D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3021013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48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4" y="68"/>
                </a:lnTo>
                <a:lnTo>
                  <a:pt x="54" y="64"/>
                </a:lnTo>
                <a:lnTo>
                  <a:pt x="52" y="60"/>
                </a:lnTo>
                <a:lnTo>
                  <a:pt x="48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9" name="Freeform 56">
            <a:extLst>
              <a:ext uri="{FF2B5EF4-FFF2-40B4-BE49-F238E27FC236}">
                <a16:creationId xmlns:a16="http://schemas.microsoft.com/office/drawing/2014/main" id="{F9E98D83-3CD6-494C-8960-74E744EC50F7}"/>
              </a:ext>
            </a:extLst>
          </p:cNvPr>
          <p:cNvSpPr>
            <a:spLocks noEditPoints="1"/>
          </p:cNvSpPr>
          <p:nvPr/>
        </p:nvSpPr>
        <p:spPr bwMode="auto">
          <a:xfrm>
            <a:off x="2282825" y="3024188"/>
            <a:ext cx="120650" cy="114300"/>
          </a:xfrm>
          <a:custGeom>
            <a:avLst/>
            <a:gdLst>
              <a:gd name="T0" fmla="*/ 2147483647 w 76"/>
              <a:gd name="T1" fmla="*/ 2147483647 h 72"/>
              <a:gd name="T2" fmla="*/ 2147483647 w 76"/>
              <a:gd name="T3" fmla="*/ 2147483647 h 72"/>
              <a:gd name="T4" fmla="*/ 2147483647 w 76"/>
              <a:gd name="T5" fmla="*/ 2147483647 h 72"/>
              <a:gd name="T6" fmla="*/ 2147483647 w 76"/>
              <a:gd name="T7" fmla="*/ 2147483647 h 72"/>
              <a:gd name="T8" fmla="*/ 2147483647 w 76"/>
              <a:gd name="T9" fmla="*/ 2147483647 h 72"/>
              <a:gd name="T10" fmla="*/ 2147483647 w 76"/>
              <a:gd name="T11" fmla="*/ 2147483647 h 72"/>
              <a:gd name="T12" fmla="*/ 2147483647 w 76"/>
              <a:gd name="T13" fmla="*/ 2147483647 h 72"/>
              <a:gd name="T14" fmla="*/ 2147483647 w 76"/>
              <a:gd name="T15" fmla="*/ 2147483647 h 72"/>
              <a:gd name="T16" fmla="*/ 2147483647 w 76"/>
              <a:gd name="T17" fmla="*/ 2147483647 h 72"/>
              <a:gd name="T18" fmla="*/ 2147483647 w 76"/>
              <a:gd name="T19" fmla="*/ 2147483647 h 72"/>
              <a:gd name="T20" fmla="*/ 0 w 76"/>
              <a:gd name="T21" fmla="*/ 2147483647 h 72"/>
              <a:gd name="T22" fmla="*/ 0 w 76"/>
              <a:gd name="T23" fmla="*/ 2147483647 h 72"/>
              <a:gd name="T24" fmla="*/ 2147483647 w 76"/>
              <a:gd name="T25" fmla="*/ 2147483647 h 72"/>
              <a:gd name="T26" fmla="*/ 2147483647 w 76"/>
              <a:gd name="T27" fmla="*/ 2147483647 h 72"/>
              <a:gd name="T28" fmla="*/ 2147483647 w 76"/>
              <a:gd name="T29" fmla="*/ 2147483647 h 72"/>
              <a:gd name="T30" fmla="*/ 2147483647 w 76"/>
              <a:gd name="T31" fmla="*/ 2147483647 h 72"/>
              <a:gd name="T32" fmla="*/ 2147483647 w 76"/>
              <a:gd name="T33" fmla="*/ 0 h 72"/>
              <a:gd name="T34" fmla="*/ 2147483647 w 76"/>
              <a:gd name="T35" fmla="*/ 0 h 72"/>
              <a:gd name="T36" fmla="*/ 2147483647 w 76"/>
              <a:gd name="T37" fmla="*/ 2147483647 h 72"/>
              <a:gd name="T38" fmla="*/ 2147483647 w 76"/>
              <a:gd name="T39" fmla="*/ 2147483647 h 72"/>
              <a:gd name="T40" fmla="*/ 2147483647 w 76"/>
              <a:gd name="T41" fmla="*/ 2147483647 h 72"/>
              <a:gd name="T42" fmla="*/ 2147483647 w 76"/>
              <a:gd name="T43" fmla="*/ 2147483647 h 72"/>
              <a:gd name="T44" fmla="*/ 2147483647 w 76"/>
              <a:gd name="T45" fmla="*/ 2147483647 h 72"/>
              <a:gd name="T46" fmla="*/ 2147483647 w 76"/>
              <a:gd name="T47" fmla="*/ 2147483647 h 72"/>
              <a:gd name="T48" fmla="*/ 2147483647 w 76"/>
              <a:gd name="T49" fmla="*/ 2147483647 h 72"/>
              <a:gd name="T50" fmla="*/ 2147483647 w 76"/>
              <a:gd name="T51" fmla="*/ 2147483647 h 72"/>
              <a:gd name="T52" fmla="*/ 2147483647 w 76"/>
              <a:gd name="T53" fmla="*/ 2147483647 h 72"/>
              <a:gd name="T54" fmla="*/ 2147483647 w 76"/>
              <a:gd name="T55" fmla="*/ 2147483647 h 72"/>
              <a:gd name="T56" fmla="*/ 2147483647 w 76"/>
              <a:gd name="T57" fmla="*/ 2147483647 h 72"/>
              <a:gd name="T58" fmla="*/ 2147483647 w 76"/>
              <a:gd name="T59" fmla="*/ 2147483647 h 72"/>
              <a:gd name="T60" fmla="*/ 2147483647 w 76"/>
              <a:gd name="T61" fmla="*/ 2147483647 h 72"/>
              <a:gd name="T62" fmla="*/ 2147483647 w 76"/>
              <a:gd name="T63" fmla="*/ 2147483647 h 72"/>
              <a:gd name="T64" fmla="*/ 2147483647 w 76"/>
              <a:gd name="T65" fmla="*/ 2147483647 h 72"/>
              <a:gd name="T66" fmla="*/ 2147483647 w 76"/>
              <a:gd name="T67" fmla="*/ 2147483647 h 72"/>
              <a:gd name="T68" fmla="*/ 2147483647 w 76"/>
              <a:gd name="T69" fmla="*/ 2147483647 h 72"/>
              <a:gd name="T70" fmla="*/ 2147483647 w 76"/>
              <a:gd name="T71" fmla="*/ 2147483647 h 72"/>
              <a:gd name="T72" fmla="*/ 2147483647 w 76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2"/>
              <a:gd name="T113" fmla="*/ 76 w 76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2">
                <a:moveTo>
                  <a:pt x="50" y="48"/>
                </a:moveTo>
                <a:lnTo>
                  <a:pt x="22" y="48"/>
                </a:lnTo>
                <a:lnTo>
                  <a:pt x="16" y="60"/>
                </a:lnTo>
                <a:lnTo>
                  <a:pt x="14" y="64"/>
                </a:lnTo>
                <a:lnTo>
                  <a:pt x="14" y="66"/>
                </a:lnTo>
                <a:lnTo>
                  <a:pt x="14" y="68"/>
                </a:lnTo>
                <a:lnTo>
                  <a:pt x="16" y="70"/>
                </a:lnTo>
                <a:lnTo>
                  <a:pt x="18" y="70"/>
                </a:lnTo>
                <a:lnTo>
                  <a:pt x="22" y="72"/>
                </a:lnTo>
                <a:lnTo>
                  <a:pt x="0" y="72"/>
                </a:lnTo>
                <a:lnTo>
                  <a:pt x="4" y="70"/>
                </a:lnTo>
                <a:lnTo>
                  <a:pt x="6" y="70"/>
                </a:lnTo>
                <a:lnTo>
                  <a:pt x="10" y="64"/>
                </a:lnTo>
                <a:lnTo>
                  <a:pt x="12" y="58"/>
                </a:lnTo>
                <a:lnTo>
                  <a:pt x="38" y="0"/>
                </a:lnTo>
                <a:lnTo>
                  <a:pt x="40" y="0"/>
                </a:lnTo>
                <a:lnTo>
                  <a:pt x="64" y="58"/>
                </a:lnTo>
                <a:lnTo>
                  <a:pt x="68" y="66"/>
                </a:lnTo>
                <a:lnTo>
                  <a:pt x="70" y="68"/>
                </a:lnTo>
                <a:lnTo>
                  <a:pt x="72" y="70"/>
                </a:lnTo>
                <a:lnTo>
                  <a:pt x="76" y="72"/>
                </a:lnTo>
                <a:lnTo>
                  <a:pt x="48" y="72"/>
                </a:lnTo>
                <a:lnTo>
                  <a:pt x="52" y="70"/>
                </a:lnTo>
                <a:lnTo>
                  <a:pt x="54" y="70"/>
                </a:lnTo>
                <a:lnTo>
                  <a:pt x="56" y="68"/>
                </a:lnTo>
                <a:lnTo>
                  <a:pt x="56" y="66"/>
                </a:lnTo>
                <a:lnTo>
                  <a:pt x="56" y="64"/>
                </a:lnTo>
                <a:lnTo>
                  <a:pt x="54" y="58"/>
                </a:lnTo>
                <a:lnTo>
                  <a:pt x="50" y="48"/>
                </a:lnTo>
                <a:close/>
                <a:moveTo>
                  <a:pt x="48" y="46"/>
                </a:moveTo>
                <a:lnTo>
                  <a:pt x="36" y="16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0" name="Freeform 57">
            <a:extLst>
              <a:ext uri="{FF2B5EF4-FFF2-40B4-BE49-F238E27FC236}">
                <a16:creationId xmlns:a16="http://schemas.microsoft.com/office/drawing/2014/main" id="{540C7E01-4BA8-E745-839A-2F2AD0CC2FB2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3062288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1" name="Freeform 58">
            <a:extLst>
              <a:ext uri="{FF2B5EF4-FFF2-40B4-BE49-F238E27FC236}">
                <a16:creationId xmlns:a16="http://schemas.microsoft.com/office/drawing/2014/main" id="{C808B3EB-0701-5C4A-AA88-81EFA9E93E45}"/>
              </a:ext>
            </a:extLst>
          </p:cNvPr>
          <p:cNvSpPr>
            <a:spLocks noEditPoints="1"/>
          </p:cNvSpPr>
          <p:nvPr/>
        </p:nvSpPr>
        <p:spPr bwMode="auto">
          <a:xfrm>
            <a:off x="259715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2147483647 h 74"/>
              <a:gd name="T12" fmla="*/ 2147483647 w 44"/>
              <a:gd name="T13" fmla="*/ 2147483647 h 74"/>
              <a:gd name="T14" fmla="*/ 2147483647 w 44"/>
              <a:gd name="T15" fmla="*/ 2147483647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0 w 44"/>
              <a:gd name="T27" fmla="*/ 2147483647 h 74"/>
              <a:gd name="T28" fmla="*/ 0 w 44"/>
              <a:gd name="T29" fmla="*/ 2147483647 h 74"/>
              <a:gd name="T30" fmla="*/ 0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0 h 74"/>
              <a:gd name="T38" fmla="*/ 2147483647 w 44"/>
              <a:gd name="T39" fmla="*/ 0 h 74"/>
              <a:gd name="T40" fmla="*/ 2147483647 w 44"/>
              <a:gd name="T41" fmla="*/ 0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2147483647 w 44"/>
              <a:gd name="T47" fmla="*/ 2147483647 h 74"/>
              <a:gd name="T48" fmla="*/ 2147483647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0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2147483647 w 44"/>
              <a:gd name="T103" fmla="*/ 2147483647 h 74"/>
              <a:gd name="T104" fmla="*/ 2147483647 w 44"/>
              <a:gd name="T105" fmla="*/ 2147483647 h 74"/>
              <a:gd name="T106" fmla="*/ 2147483647 w 44"/>
              <a:gd name="T107" fmla="*/ 2147483647 h 74"/>
              <a:gd name="T108" fmla="*/ 2147483647 w 44"/>
              <a:gd name="T109" fmla="*/ 2147483647 h 74"/>
              <a:gd name="T110" fmla="*/ 2147483647 w 44"/>
              <a:gd name="T111" fmla="*/ 2147483647 h 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4"/>
              <a:gd name="T169" fmla="*/ 0 h 74"/>
              <a:gd name="T170" fmla="*/ 44 w 44"/>
              <a:gd name="T171" fmla="*/ 74 h 7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4" h="74">
                <a:moveTo>
                  <a:pt x="0" y="74"/>
                </a:moveTo>
                <a:lnTo>
                  <a:pt x="0" y="72"/>
                </a:lnTo>
                <a:lnTo>
                  <a:pt x="8" y="72"/>
                </a:lnTo>
                <a:lnTo>
                  <a:pt x="14" y="70"/>
                </a:lnTo>
                <a:lnTo>
                  <a:pt x="20" y="64"/>
                </a:lnTo>
                <a:lnTo>
                  <a:pt x="24" y="58"/>
                </a:lnTo>
                <a:lnTo>
                  <a:pt x="30" y="50"/>
                </a:lnTo>
                <a:lnTo>
                  <a:pt x="32" y="40"/>
                </a:lnTo>
                <a:lnTo>
                  <a:pt x="24" y="44"/>
                </a:lnTo>
                <a:lnTo>
                  <a:pt x="18" y="46"/>
                </a:lnTo>
                <a:lnTo>
                  <a:pt x="10" y="44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0" y="24"/>
                </a:lnTo>
                <a:lnTo>
                  <a:pt x="0" y="16"/>
                </a:lnTo>
                <a:lnTo>
                  <a:pt x="4" y="8"/>
                </a:lnTo>
                <a:lnTo>
                  <a:pt x="10" y="4"/>
                </a:lnTo>
                <a:lnTo>
                  <a:pt x="16" y="0"/>
                </a:lnTo>
                <a:lnTo>
                  <a:pt x="22" y="0"/>
                </a:lnTo>
                <a:lnTo>
                  <a:pt x="28" y="0"/>
                </a:lnTo>
                <a:lnTo>
                  <a:pt x="32" y="2"/>
                </a:lnTo>
                <a:lnTo>
                  <a:pt x="36" y="6"/>
                </a:lnTo>
                <a:lnTo>
                  <a:pt x="40" y="14"/>
                </a:lnTo>
                <a:lnTo>
                  <a:pt x="44" y="20"/>
                </a:lnTo>
                <a:lnTo>
                  <a:pt x="44" y="28"/>
                </a:lnTo>
                <a:lnTo>
                  <a:pt x="42" y="40"/>
                </a:lnTo>
                <a:lnTo>
                  <a:pt x="38" y="50"/>
                </a:lnTo>
                <a:lnTo>
                  <a:pt x="34" y="58"/>
                </a:lnTo>
                <a:lnTo>
                  <a:pt x="28" y="64"/>
                </a:lnTo>
                <a:lnTo>
                  <a:pt x="22" y="68"/>
                </a:lnTo>
                <a:lnTo>
                  <a:pt x="14" y="72"/>
                </a:lnTo>
                <a:lnTo>
                  <a:pt x="4" y="74"/>
                </a:lnTo>
                <a:lnTo>
                  <a:pt x="0" y="74"/>
                </a:lnTo>
                <a:close/>
                <a:moveTo>
                  <a:pt x="34" y="36"/>
                </a:moveTo>
                <a:lnTo>
                  <a:pt x="34" y="30"/>
                </a:lnTo>
                <a:lnTo>
                  <a:pt x="34" y="26"/>
                </a:lnTo>
                <a:lnTo>
                  <a:pt x="34" y="20"/>
                </a:lnTo>
                <a:lnTo>
                  <a:pt x="32" y="14"/>
                </a:lnTo>
                <a:lnTo>
                  <a:pt x="30" y="10"/>
                </a:lnTo>
                <a:lnTo>
                  <a:pt x="28" y="6"/>
                </a:lnTo>
                <a:lnTo>
                  <a:pt x="24" y="4"/>
                </a:lnTo>
                <a:lnTo>
                  <a:pt x="20" y="2"/>
                </a:lnTo>
                <a:lnTo>
                  <a:pt x="16" y="4"/>
                </a:lnTo>
                <a:lnTo>
                  <a:pt x="12" y="6"/>
                </a:lnTo>
                <a:lnTo>
                  <a:pt x="10" y="12"/>
                </a:lnTo>
                <a:lnTo>
                  <a:pt x="10" y="20"/>
                </a:lnTo>
                <a:lnTo>
                  <a:pt x="10" y="26"/>
                </a:lnTo>
                <a:lnTo>
                  <a:pt x="12" y="32"/>
                </a:lnTo>
                <a:lnTo>
                  <a:pt x="14" y="36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8" y="40"/>
                </a:lnTo>
                <a:lnTo>
                  <a:pt x="30" y="38"/>
                </a:lnTo>
                <a:lnTo>
                  <a:pt x="34" y="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2" name="Freeform 59">
            <a:extLst>
              <a:ext uri="{FF2B5EF4-FFF2-40B4-BE49-F238E27FC236}">
                <a16:creationId xmlns:a16="http://schemas.microsoft.com/office/drawing/2014/main" id="{6E538723-F5B1-9842-81A8-E983543B6510}"/>
              </a:ext>
            </a:extLst>
          </p:cNvPr>
          <p:cNvSpPr>
            <a:spLocks/>
          </p:cNvSpPr>
          <p:nvPr/>
        </p:nvSpPr>
        <p:spPr bwMode="auto">
          <a:xfrm>
            <a:off x="2682875" y="3024188"/>
            <a:ext cx="63500" cy="117475"/>
          </a:xfrm>
          <a:custGeom>
            <a:avLst/>
            <a:gdLst>
              <a:gd name="T0" fmla="*/ 2147483647 w 40"/>
              <a:gd name="T1" fmla="*/ 0 h 74"/>
              <a:gd name="T2" fmla="*/ 2147483647 w 40"/>
              <a:gd name="T3" fmla="*/ 2147483647 h 74"/>
              <a:gd name="T4" fmla="*/ 2147483647 w 40"/>
              <a:gd name="T5" fmla="*/ 2147483647 h 74"/>
              <a:gd name="T6" fmla="*/ 2147483647 w 40"/>
              <a:gd name="T7" fmla="*/ 2147483647 h 74"/>
              <a:gd name="T8" fmla="*/ 2147483647 w 40"/>
              <a:gd name="T9" fmla="*/ 2147483647 h 74"/>
              <a:gd name="T10" fmla="*/ 2147483647 w 40"/>
              <a:gd name="T11" fmla="*/ 2147483647 h 74"/>
              <a:gd name="T12" fmla="*/ 2147483647 w 40"/>
              <a:gd name="T13" fmla="*/ 2147483647 h 74"/>
              <a:gd name="T14" fmla="*/ 2147483647 w 40"/>
              <a:gd name="T15" fmla="*/ 2147483647 h 74"/>
              <a:gd name="T16" fmla="*/ 2147483647 w 40"/>
              <a:gd name="T17" fmla="*/ 2147483647 h 74"/>
              <a:gd name="T18" fmla="*/ 2147483647 w 40"/>
              <a:gd name="T19" fmla="*/ 2147483647 h 74"/>
              <a:gd name="T20" fmla="*/ 2147483647 w 40"/>
              <a:gd name="T21" fmla="*/ 2147483647 h 74"/>
              <a:gd name="T22" fmla="*/ 2147483647 w 40"/>
              <a:gd name="T23" fmla="*/ 2147483647 h 74"/>
              <a:gd name="T24" fmla="*/ 2147483647 w 40"/>
              <a:gd name="T25" fmla="*/ 2147483647 h 74"/>
              <a:gd name="T26" fmla="*/ 2147483647 w 40"/>
              <a:gd name="T27" fmla="*/ 2147483647 h 74"/>
              <a:gd name="T28" fmla="*/ 2147483647 w 40"/>
              <a:gd name="T29" fmla="*/ 2147483647 h 74"/>
              <a:gd name="T30" fmla="*/ 2147483647 w 40"/>
              <a:gd name="T31" fmla="*/ 2147483647 h 74"/>
              <a:gd name="T32" fmla="*/ 2147483647 w 40"/>
              <a:gd name="T33" fmla="*/ 2147483647 h 74"/>
              <a:gd name="T34" fmla="*/ 2147483647 w 40"/>
              <a:gd name="T35" fmla="*/ 2147483647 h 74"/>
              <a:gd name="T36" fmla="*/ 2147483647 w 40"/>
              <a:gd name="T37" fmla="*/ 2147483647 h 74"/>
              <a:gd name="T38" fmla="*/ 2147483647 w 40"/>
              <a:gd name="T39" fmla="*/ 2147483647 h 74"/>
              <a:gd name="T40" fmla="*/ 2147483647 w 40"/>
              <a:gd name="T41" fmla="*/ 2147483647 h 74"/>
              <a:gd name="T42" fmla="*/ 0 w 40"/>
              <a:gd name="T43" fmla="*/ 2147483647 h 74"/>
              <a:gd name="T44" fmla="*/ 0 w 40"/>
              <a:gd name="T45" fmla="*/ 2147483647 h 74"/>
              <a:gd name="T46" fmla="*/ 2147483647 w 40"/>
              <a:gd name="T47" fmla="*/ 2147483647 h 74"/>
              <a:gd name="T48" fmla="*/ 2147483647 w 40"/>
              <a:gd name="T49" fmla="*/ 2147483647 h 74"/>
              <a:gd name="T50" fmla="*/ 2147483647 w 40"/>
              <a:gd name="T51" fmla="*/ 2147483647 h 74"/>
              <a:gd name="T52" fmla="*/ 2147483647 w 40"/>
              <a:gd name="T53" fmla="*/ 2147483647 h 74"/>
              <a:gd name="T54" fmla="*/ 2147483647 w 40"/>
              <a:gd name="T55" fmla="*/ 2147483647 h 74"/>
              <a:gd name="T56" fmla="*/ 2147483647 w 40"/>
              <a:gd name="T57" fmla="*/ 2147483647 h 74"/>
              <a:gd name="T58" fmla="*/ 2147483647 w 40"/>
              <a:gd name="T59" fmla="*/ 2147483647 h 74"/>
              <a:gd name="T60" fmla="*/ 2147483647 w 40"/>
              <a:gd name="T61" fmla="*/ 2147483647 h 74"/>
              <a:gd name="T62" fmla="*/ 2147483647 w 40"/>
              <a:gd name="T63" fmla="*/ 2147483647 h 74"/>
              <a:gd name="T64" fmla="*/ 2147483647 w 40"/>
              <a:gd name="T65" fmla="*/ 2147483647 h 74"/>
              <a:gd name="T66" fmla="*/ 2147483647 w 40"/>
              <a:gd name="T67" fmla="*/ 2147483647 h 74"/>
              <a:gd name="T68" fmla="*/ 2147483647 w 40"/>
              <a:gd name="T69" fmla="*/ 2147483647 h 74"/>
              <a:gd name="T70" fmla="*/ 2147483647 w 40"/>
              <a:gd name="T71" fmla="*/ 2147483647 h 74"/>
              <a:gd name="T72" fmla="*/ 2147483647 w 40"/>
              <a:gd name="T73" fmla="*/ 2147483647 h 74"/>
              <a:gd name="T74" fmla="*/ 2147483647 w 40"/>
              <a:gd name="T75" fmla="*/ 2147483647 h 74"/>
              <a:gd name="T76" fmla="*/ 2147483647 w 40"/>
              <a:gd name="T77" fmla="*/ 2147483647 h 74"/>
              <a:gd name="T78" fmla="*/ 2147483647 w 40"/>
              <a:gd name="T79" fmla="*/ 2147483647 h 74"/>
              <a:gd name="T80" fmla="*/ 2147483647 w 40"/>
              <a:gd name="T81" fmla="*/ 2147483647 h 74"/>
              <a:gd name="T82" fmla="*/ 2147483647 w 40"/>
              <a:gd name="T83" fmla="*/ 2147483647 h 74"/>
              <a:gd name="T84" fmla="*/ 2147483647 w 40"/>
              <a:gd name="T85" fmla="*/ 0 h 74"/>
              <a:gd name="T86" fmla="*/ 2147483647 w 40"/>
              <a:gd name="T87" fmla="*/ 0 h 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"/>
              <a:gd name="T133" fmla="*/ 0 h 74"/>
              <a:gd name="T134" fmla="*/ 40 w 40"/>
              <a:gd name="T135" fmla="*/ 74 h 7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" h="74">
                <a:moveTo>
                  <a:pt x="40" y="0"/>
                </a:moveTo>
                <a:lnTo>
                  <a:pt x="36" y="10"/>
                </a:lnTo>
                <a:lnTo>
                  <a:pt x="16" y="10"/>
                </a:lnTo>
                <a:lnTo>
                  <a:pt x="10" y="20"/>
                </a:lnTo>
                <a:lnTo>
                  <a:pt x="20" y="22"/>
                </a:lnTo>
                <a:lnTo>
                  <a:pt x="28" y="26"/>
                </a:lnTo>
                <a:lnTo>
                  <a:pt x="34" y="30"/>
                </a:lnTo>
                <a:lnTo>
                  <a:pt x="36" y="34"/>
                </a:lnTo>
                <a:lnTo>
                  <a:pt x="40" y="40"/>
                </a:lnTo>
                <a:lnTo>
                  <a:pt x="40" y="46"/>
                </a:lnTo>
                <a:lnTo>
                  <a:pt x="40" y="52"/>
                </a:lnTo>
                <a:lnTo>
                  <a:pt x="38" y="58"/>
                </a:lnTo>
                <a:lnTo>
                  <a:pt x="36" y="62"/>
                </a:lnTo>
                <a:lnTo>
                  <a:pt x="32" y="66"/>
                </a:lnTo>
                <a:lnTo>
                  <a:pt x="28" y="68"/>
                </a:lnTo>
                <a:lnTo>
                  <a:pt x="24" y="70"/>
                </a:lnTo>
                <a:lnTo>
                  <a:pt x="18" y="72"/>
                </a:lnTo>
                <a:lnTo>
                  <a:pt x="12" y="74"/>
                </a:lnTo>
                <a:lnTo>
                  <a:pt x="8" y="74"/>
                </a:lnTo>
                <a:lnTo>
                  <a:pt x="4" y="72"/>
                </a:lnTo>
                <a:lnTo>
                  <a:pt x="2" y="70"/>
                </a:lnTo>
                <a:lnTo>
                  <a:pt x="0" y="66"/>
                </a:lnTo>
                <a:lnTo>
                  <a:pt x="2" y="64"/>
                </a:lnTo>
                <a:lnTo>
                  <a:pt x="4" y="64"/>
                </a:lnTo>
                <a:lnTo>
                  <a:pt x="4" y="62"/>
                </a:lnTo>
                <a:lnTo>
                  <a:pt x="6" y="64"/>
                </a:lnTo>
                <a:lnTo>
                  <a:pt x="8" y="64"/>
                </a:lnTo>
                <a:lnTo>
                  <a:pt x="10" y="66"/>
                </a:lnTo>
                <a:lnTo>
                  <a:pt x="14" y="68"/>
                </a:lnTo>
                <a:lnTo>
                  <a:pt x="18" y="68"/>
                </a:lnTo>
                <a:lnTo>
                  <a:pt x="24" y="66"/>
                </a:lnTo>
                <a:lnTo>
                  <a:pt x="28" y="64"/>
                </a:lnTo>
                <a:lnTo>
                  <a:pt x="32" y="58"/>
                </a:lnTo>
                <a:lnTo>
                  <a:pt x="34" y="52"/>
                </a:lnTo>
                <a:lnTo>
                  <a:pt x="32" y="46"/>
                </a:lnTo>
                <a:lnTo>
                  <a:pt x="30" y="40"/>
                </a:lnTo>
                <a:lnTo>
                  <a:pt x="24" y="36"/>
                </a:lnTo>
                <a:lnTo>
                  <a:pt x="18" y="32"/>
                </a:lnTo>
                <a:lnTo>
                  <a:pt x="12" y="30"/>
                </a:lnTo>
                <a:lnTo>
                  <a:pt x="2" y="28"/>
                </a:lnTo>
                <a:lnTo>
                  <a:pt x="16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3" name="Freeform 60">
            <a:extLst>
              <a:ext uri="{FF2B5EF4-FFF2-40B4-BE49-F238E27FC236}">
                <a16:creationId xmlns:a16="http://schemas.microsoft.com/office/drawing/2014/main" id="{ACB75B04-A1F7-084B-AE1F-2662BDA865C2}"/>
              </a:ext>
            </a:extLst>
          </p:cNvPr>
          <p:cNvSpPr>
            <a:spLocks noEditPoints="1"/>
          </p:cNvSpPr>
          <p:nvPr/>
        </p:nvSpPr>
        <p:spPr bwMode="auto">
          <a:xfrm>
            <a:off x="276860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4" name="Freeform 61">
            <a:extLst>
              <a:ext uri="{FF2B5EF4-FFF2-40B4-BE49-F238E27FC236}">
                <a16:creationId xmlns:a16="http://schemas.microsoft.com/office/drawing/2014/main" id="{EF1706E8-D4CF-8A4B-8A95-E8767236828E}"/>
              </a:ext>
            </a:extLst>
          </p:cNvPr>
          <p:cNvSpPr>
            <a:spLocks noEditPoints="1"/>
          </p:cNvSpPr>
          <p:nvPr/>
        </p:nvSpPr>
        <p:spPr bwMode="auto">
          <a:xfrm>
            <a:off x="2286000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5" name="Freeform 62">
            <a:extLst>
              <a:ext uri="{FF2B5EF4-FFF2-40B4-BE49-F238E27FC236}">
                <a16:creationId xmlns:a16="http://schemas.microsoft.com/office/drawing/2014/main" id="{957A4FAE-30DB-EF43-848D-996338E335B4}"/>
              </a:ext>
            </a:extLst>
          </p:cNvPr>
          <p:cNvSpPr>
            <a:spLocks noEditPoints="1"/>
          </p:cNvSpPr>
          <p:nvPr/>
        </p:nvSpPr>
        <p:spPr bwMode="auto">
          <a:xfrm>
            <a:off x="2444750" y="42037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6" name="Freeform 63">
            <a:extLst>
              <a:ext uri="{FF2B5EF4-FFF2-40B4-BE49-F238E27FC236}">
                <a16:creationId xmlns:a16="http://schemas.microsoft.com/office/drawing/2014/main" id="{21A5B228-B4E2-B447-866B-5B5C73A16BC2}"/>
              </a:ext>
            </a:extLst>
          </p:cNvPr>
          <p:cNvSpPr>
            <a:spLocks/>
          </p:cNvSpPr>
          <p:nvPr/>
        </p:nvSpPr>
        <p:spPr bwMode="auto">
          <a:xfrm>
            <a:off x="2584450" y="41624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7" name="Freeform 64">
            <a:extLst>
              <a:ext uri="{FF2B5EF4-FFF2-40B4-BE49-F238E27FC236}">
                <a16:creationId xmlns:a16="http://schemas.microsoft.com/office/drawing/2014/main" id="{97CF32CA-EFAA-5642-A953-51C94052225C}"/>
              </a:ext>
            </a:extLst>
          </p:cNvPr>
          <p:cNvSpPr>
            <a:spLocks noEditPoints="1"/>
          </p:cNvSpPr>
          <p:nvPr/>
        </p:nvSpPr>
        <p:spPr bwMode="auto">
          <a:xfrm>
            <a:off x="267335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8" name="Freeform 65">
            <a:extLst>
              <a:ext uri="{FF2B5EF4-FFF2-40B4-BE49-F238E27FC236}">
                <a16:creationId xmlns:a16="http://schemas.microsoft.com/office/drawing/2014/main" id="{77306920-9159-144B-B140-218B26C3E45E}"/>
              </a:ext>
            </a:extLst>
          </p:cNvPr>
          <p:cNvSpPr>
            <a:spLocks noEditPoints="1"/>
          </p:cNvSpPr>
          <p:nvPr/>
        </p:nvSpPr>
        <p:spPr bwMode="auto">
          <a:xfrm>
            <a:off x="2759075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9" name="Freeform 66">
            <a:extLst>
              <a:ext uri="{FF2B5EF4-FFF2-40B4-BE49-F238E27FC236}">
                <a16:creationId xmlns:a16="http://schemas.microsoft.com/office/drawing/2014/main" id="{67CFBF0F-0891-0240-9EE0-E7E0A49DC109}"/>
              </a:ext>
            </a:extLst>
          </p:cNvPr>
          <p:cNvSpPr>
            <a:spLocks noEditPoints="1"/>
          </p:cNvSpPr>
          <p:nvPr/>
        </p:nvSpPr>
        <p:spPr bwMode="auto">
          <a:xfrm>
            <a:off x="284480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0" name="Freeform 67">
            <a:extLst>
              <a:ext uri="{FF2B5EF4-FFF2-40B4-BE49-F238E27FC236}">
                <a16:creationId xmlns:a16="http://schemas.microsoft.com/office/drawing/2014/main" id="{6A9188E3-A487-9F48-BA65-A9B95965FACF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4159250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1" name="Freeform 68">
            <a:extLst>
              <a:ext uri="{FF2B5EF4-FFF2-40B4-BE49-F238E27FC236}">
                <a16:creationId xmlns:a16="http://schemas.microsoft.com/office/drawing/2014/main" id="{2EDA5EF3-2806-A24D-844A-BDEFEF188EB2}"/>
              </a:ext>
            </a:extLst>
          </p:cNvPr>
          <p:cNvSpPr>
            <a:spLocks/>
          </p:cNvSpPr>
          <p:nvPr/>
        </p:nvSpPr>
        <p:spPr bwMode="auto">
          <a:xfrm>
            <a:off x="777875" y="415925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2" name="Freeform 69">
            <a:extLst>
              <a:ext uri="{FF2B5EF4-FFF2-40B4-BE49-F238E27FC236}">
                <a16:creationId xmlns:a16="http://schemas.microsoft.com/office/drawing/2014/main" id="{FF6263EA-6DFD-9B4B-9489-F64FBCC33D61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42005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3" name="Freeform 70">
            <a:extLst>
              <a:ext uri="{FF2B5EF4-FFF2-40B4-BE49-F238E27FC236}">
                <a16:creationId xmlns:a16="http://schemas.microsoft.com/office/drawing/2014/main" id="{4F8EE9AC-7A88-1A42-9967-B38E23747961}"/>
              </a:ext>
            </a:extLst>
          </p:cNvPr>
          <p:cNvSpPr>
            <a:spLocks/>
          </p:cNvSpPr>
          <p:nvPr/>
        </p:nvSpPr>
        <p:spPr bwMode="auto">
          <a:xfrm>
            <a:off x="911225" y="42005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4" name="Freeform 71">
            <a:extLst>
              <a:ext uri="{FF2B5EF4-FFF2-40B4-BE49-F238E27FC236}">
                <a16:creationId xmlns:a16="http://schemas.microsoft.com/office/drawing/2014/main" id="{A34E64AF-53BE-1949-A028-CB282311A0B4}"/>
              </a:ext>
            </a:extLst>
          </p:cNvPr>
          <p:cNvSpPr>
            <a:spLocks/>
          </p:cNvSpPr>
          <p:nvPr/>
        </p:nvSpPr>
        <p:spPr bwMode="auto">
          <a:xfrm>
            <a:off x="984250" y="4159250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5" name="Freeform 72">
            <a:extLst>
              <a:ext uri="{FF2B5EF4-FFF2-40B4-BE49-F238E27FC236}">
                <a16:creationId xmlns:a16="http://schemas.microsoft.com/office/drawing/2014/main" id="{FFAAB344-F3F6-AB4C-A63A-BDA7CCCDD258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4200525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6" name="Freeform 73">
            <a:extLst>
              <a:ext uri="{FF2B5EF4-FFF2-40B4-BE49-F238E27FC236}">
                <a16:creationId xmlns:a16="http://schemas.microsoft.com/office/drawing/2014/main" id="{5DAA2E69-EDB9-394A-95A1-7CE98B7DE4DE}"/>
              </a:ext>
            </a:extLst>
          </p:cNvPr>
          <p:cNvSpPr>
            <a:spLocks/>
          </p:cNvSpPr>
          <p:nvPr/>
        </p:nvSpPr>
        <p:spPr bwMode="auto">
          <a:xfrm>
            <a:off x="1201738" y="4159250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7" name="Freeform 74">
            <a:extLst>
              <a:ext uri="{FF2B5EF4-FFF2-40B4-BE49-F238E27FC236}">
                <a16:creationId xmlns:a16="http://schemas.microsoft.com/office/drawing/2014/main" id="{502BD2A8-4908-5042-BE85-021376482B42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6" y="38"/>
                </a:lnTo>
                <a:lnTo>
                  <a:pt x="60" y="40"/>
                </a:lnTo>
                <a:lnTo>
                  <a:pt x="64" y="46"/>
                </a:lnTo>
                <a:lnTo>
                  <a:pt x="64" y="52"/>
                </a:lnTo>
                <a:lnTo>
                  <a:pt x="64" y="58"/>
                </a:lnTo>
                <a:lnTo>
                  <a:pt x="62" y="62"/>
                </a:lnTo>
                <a:lnTo>
                  <a:pt x="58" y="66"/>
                </a:lnTo>
                <a:lnTo>
                  <a:pt x="52" y="70"/>
                </a:lnTo>
                <a:lnTo>
                  <a:pt x="48" y="72"/>
                </a:lnTo>
                <a:lnTo>
                  <a:pt x="42" y="72"/>
                </a:lnTo>
                <a:lnTo>
                  <a:pt x="34" y="72"/>
                </a:lnTo>
                <a:lnTo>
                  <a:pt x="0" y="72"/>
                </a:lnTo>
                <a:lnTo>
                  <a:pt x="0" y="70"/>
                </a:lnTo>
                <a:lnTo>
                  <a:pt x="4" y="70"/>
                </a:lnTo>
                <a:lnTo>
                  <a:pt x="8" y="70"/>
                </a:lnTo>
                <a:lnTo>
                  <a:pt x="10" y="68"/>
                </a:lnTo>
                <a:lnTo>
                  <a:pt x="10" y="64"/>
                </a:lnTo>
                <a:lnTo>
                  <a:pt x="10" y="60"/>
                </a:lnTo>
                <a:lnTo>
                  <a:pt x="10" y="12"/>
                </a:lnTo>
                <a:lnTo>
                  <a:pt x="10" y="6"/>
                </a:lnTo>
                <a:lnTo>
                  <a:pt x="10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32" y="0"/>
                </a:lnTo>
                <a:lnTo>
                  <a:pt x="40" y="0"/>
                </a:lnTo>
                <a:lnTo>
                  <a:pt x="46" y="2"/>
                </a:lnTo>
                <a:lnTo>
                  <a:pt x="52" y="4"/>
                </a:lnTo>
                <a:lnTo>
                  <a:pt x="58" y="8"/>
                </a:lnTo>
                <a:lnTo>
                  <a:pt x="60" y="14"/>
                </a:lnTo>
                <a:lnTo>
                  <a:pt x="62" y="20"/>
                </a:lnTo>
                <a:lnTo>
                  <a:pt x="60" y="24"/>
                </a:lnTo>
                <a:lnTo>
                  <a:pt x="58" y="30"/>
                </a:lnTo>
                <a:lnTo>
                  <a:pt x="54" y="34"/>
                </a:lnTo>
                <a:lnTo>
                  <a:pt x="48" y="36"/>
                </a:lnTo>
                <a:close/>
                <a:moveTo>
                  <a:pt x="22" y="32"/>
                </a:moveTo>
                <a:lnTo>
                  <a:pt x="24" y="34"/>
                </a:lnTo>
                <a:lnTo>
                  <a:pt x="26" y="34"/>
                </a:lnTo>
                <a:lnTo>
                  <a:pt x="28" y="34"/>
                </a:lnTo>
                <a:lnTo>
                  <a:pt x="30" y="34"/>
                </a:lnTo>
                <a:lnTo>
                  <a:pt x="38" y="34"/>
                </a:lnTo>
                <a:lnTo>
                  <a:pt x="42" y="32"/>
                </a:lnTo>
                <a:lnTo>
                  <a:pt x="46" y="30"/>
                </a:lnTo>
                <a:lnTo>
                  <a:pt x="48" y="26"/>
                </a:lnTo>
                <a:lnTo>
                  <a:pt x="48" y="24"/>
                </a:lnTo>
                <a:lnTo>
                  <a:pt x="50" y="20"/>
                </a:lnTo>
                <a:lnTo>
                  <a:pt x="48" y="14"/>
                </a:lnTo>
                <a:lnTo>
                  <a:pt x="44" y="8"/>
                </a:lnTo>
                <a:lnTo>
                  <a:pt x="40" y="6"/>
                </a:lnTo>
                <a:lnTo>
                  <a:pt x="36" y="4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22" y="32"/>
                </a:lnTo>
                <a:close/>
                <a:moveTo>
                  <a:pt x="22" y="68"/>
                </a:moveTo>
                <a:lnTo>
                  <a:pt x="28" y="68"/>
                </a:lnTo>
                <a:lnTo>
                  <a:pt x="34" y="68"/>
                </a:lnTo>
                <a:lnTo>
                  <a:pt x="38" y="68"/>
                </a:lnTo>
                <a:lnTo>
                  <a:pt x="44" y="66"/>
                </a:lnTo>
                <a:lnTo>
                  <a:pt x="48" y="64"/>
                </a:lnTo>
                <a:lnTo>
                  <a:pt x="52" y="60"/>
                </a:lnTo>
                <a:lnTo>
                  <a:pt x="52" y="54"/>
                </a:lnTo>
                <a:lnTo>
                  <a:pt x="52" y="50"/>
                </a:lnTo>
                <a:lnTo>
                  <a:pt x="50" y="46"/>
                </a:lnTo>
                <a:lnTo>
                  <a:pt x="48" y="42"/>
                </a:lnTo>
                <a:lnTo>
                  <a:pt x="42" y="40"/>
                </a:lnTo>
                <a:lnTo>
                  <a:pt x="38" y="38"/>
                </a:lnTo>
                <a:lnTo>
                  <a:pt x="30" y="38"/>
                </a:lnTo>
                <a:lnTo>
                  <a:pt x="28" y="38"/>
                </a:lnTo>
                <a:lnTo>
                  <a:pt x="24" y="38"/>
                </a:lnTo>
                <a:lnTo>
                  <a:pt x="22" y="38"/>
                </a:lnTo>
                <a:lnTo>
                  <a:pt x="22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8" name="Rectangle 75">
            <a:extLst>
              <a:ext uri="{FF2B5EF4-FFF2-40B4-BE49-F238E27FC236}">
                <a16:creationId xmlns:a16="http://schemas.microsoft.com/office/drawing/2014/main" id="{237B0AAC-014E-7E45-B863-95B3340A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144780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a1 := a1 - 50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write(B,b1)</a:t>
            </a:r>
            <a:endParaRPr lang="zh-TW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E61BB198-4757-C446-8EA0-1E24F0AC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58035F-CED2-2849-92B2-4634A8AC983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3F802AE-7A68-BF47-BE14-2E1EE2924C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57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z="2800"/>
              <a:t>Write(B,b1)</a:t>
            </a:r>
          </a:p>
          <a:p>
            <a:pPr eaLnBrk="1" hangingPunct="1"/>
            <a:endParaRPr lang="en-US" altLang="zh-TW" sz="2800"/>
          </a:p>
        </p:txBody>
      </p:sp>
      <p:sp>
        <p:nvSpPr>
          <p:cNvPr id="16388" name="Freeform 11">
            <a:extLst>
              <a:ext uri="{FF2B5EF4-FFF2-40B4-BE49-F238E27FC236}">
                <a16:creationId xmlns:a16="http://schemas.microsoft.com/office/drawing/2014/main" id="{A3A15F7F-2448-8B4D-AFF6-9D36D177BFA8}"/>
              </a:ext>
            </a:extLst>
          </p:cNvPr>
          <p:cNvSpPr>
            <a:spLocks/>
          </p:cNvSpPr>
          <p:nvPr/>
        </p:nvSpPr>
        <p:spPr bwMode="auto">
          <a:xfrm>
            <a:off x="5945188" y="5141913"/>
            <a:ext cx="2500312" cy="395287"/>
          </a:xfrm>
          <a:custGeom>
            <a:avLst/>
            <a:gdLst>
              <a:gd name="T0" fmla="*/ 0 w 1575"/>
              <a:gd name="T1" fmla="*/ 0 h 249"/>
              <a:gd name="T2" fmla="*/ 2147483647 w 1575"/>
              <a:gd name="T3" fmla="*/ 2147483647 h 249"/>
              <a:gd name="T4" fmla="*/ 2147483647 w 1575"/>
              <a:gd name="T5" fmla="*/ 2147483647 h 249"/>
              <a:gd name="T6" fmla="*/ 2147483647 w 1575"/>
              <a:gd name="T7" fmla="*/ 2147483647 h 249"/>
              <a:gd name="T8" fmla="*/ 2147483647 w 1575"/>
              <a:gd name="T9" fmla="*/ 2147483647 h 249"/>
              <a:gd name="T10" fmla="*/ 2147483647 w 1575"/>
              <a:gd name="T11" fmla="*/ 2147483647 h 249"/>
              <a:gd name="T12" fmla="*/ 2147483647 w 1575"/>
              <a:gd name="T13" fmla="*/ 2147483647 h 249"/>
              <a:gd name="T14" fmla="*/ 2147483647 w 1575"/>
              <a:gd name="T15" fmla="*/ 2147483647 h 249"/>
              <a:gd name="T16" fmla="*/ 2147483647 w 1575"/>
              <a:gd name="T17" fmla="*/ 2147483647 h 249"/>
              <a:gd name="T18" fmla="*/ 2147483647 w 1575"/>
              <a:gd name="T19" fmla="*/ 2147483647 h 249"/>
              <a:gd name="T20" fmla="*/ 2147483647 w 1575"/>
              <a:gd name="T21" fmla="*/ 2147483647 h 249"/>
              <a:gd name="T22" fmla="*/ 2147483647 w 1575"/>
              <a:gd name="T23" fmla="*/ 2147483647 h 249"/>
              <a:gd name="T24" fmla="*/ 2147483647 w 1575"/>
              <a:gd name="T25" fmla="*/ 2147483647 h 249"/>
              <a:gd name="T26" fmla="*/ 2147483647 w 1575"/>
              <a:gd name="T27" fmla="*/ 2147483647 h 249"/>
              <a:gd name="T28" fmla="*/ 2147483647 w 1575"/>
              <a:gd name="T29" fmla="*/ 2147483647 h 2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5"/>
              <a:gd name="T46" fmla="*/ 0 h 249"/>
              <a:gd name="T47" fmla="*/ 1575 w 1575"/>
              <a:gd name="T48" fmla="*/ 249 h 2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5" h="249">
                <a:moveTo>
                  <a:pt x="0" y="0"/>
                </a:moveTo>
                <a:lnTo>
                  <a:pt x="103" y="64"/>
                </a:lnTo>
                <a:lnTo>
                  <a:pt x="211" y="118"/>
                </a:lnTo>
                <a:lnTo>
                  <a:pt x="321" y="164"/>
                </a:lnTo>
                <a:lnTo>
                  <a:pt x="435" y="200"/>
                </a:lnTo>
                <a:lnTo>
                  <a:pt x="551" y="225"/>
                </a:lnTo>
                <a:lnTo>
                  <a:pt x="666" y="241"/>
                </a:lnTo>
                <a:lnTo>
                  <a:pt x="784" y="249"/>
                </a:lnTo>
                <a:lnTo>
                  <a:pt x="902" y="247"/>
                </a:lnTo>
                <a:lnTo>
                  <a:pt x="1018" y="235"/>
                </a:lnTo>
                <a:lnTo>
                  <a:pt x="1134" y="214"/>
                </a:lnTo>
                <a:lnTo>
                  <a:pt x="1250" y="182"/>
                </a:lnTo>
                <a:lnTo>
                  <a:pt x="1361" y="142"/>
                </a:lnTo>
                <a:lnTo>
                  <a:pt x="1469" y="92"/>
                </a:lnTo>
                <a:lnTo>
                  <a:pt x="1575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89" name="Freeform 12">
            <a:extLst>
              <a:ext uri="{FF2B5EF4-FFF2-40B4-BE49-F238E27FC236}">
                <a16:creationId xmlns:a16="http://schemas.microsoft.com/office/drawing/2014/main" id="{1A9F2165-572F-024A-B3A2-7E57388F1C41}"/>
              </a:ext>
            </a:extLst>
          </p:cNvPr>
          <p:cNvSpPr>
            <a:spLocks/>
          </p:cNvSpPr>
          <p:nvPr/>
        </p:nvSpPr>
        <p:spPr bwMode="auto">
          <a:xfrm>
            <a:off x="5935663" y="1768475"/>
            <a:ext cx="2509837" cy="1027113"/>
          </a:xfrm>
          <a:custGeom>
            <a:avLst/>
            <a:gdLst>
              <a:gd name="T0" fmla="*/ 2147483647 w 1581"/>
              <a:gd name="T1" fmla="*/ 2147483647 h 647"/>
              <a:gd name="T2" fmla="*/ 2147483647 w 1581"/>
              <a:gd name="T3" fmla="*/ 2147483647 h 647"/>
              <a:gd name="T4" fmla="*/ 2147483647 w 1581"/>
              <a:gd name="T5" fmla="*/ 2147483647 h 647"/>
              <a:gd name="T6" fmla="*/ 2147483647 w 1581"/>
              <a:gd name="T7" fmla="*/ 2147483647 h 647"/>
              <a:gd name="T8" fmla="*/ 2147483647 w 1581"/>
              <a:gd name="T9" fmla="*/ 2147483647 h 647"/>
              <a:gd name="T10" fmla="*/ 2147483647 w 1581"/>
              <a:gd name="T11" fmla="*/ 2147483647 h 647"/>
              <a:gd name="T12" fmla="*/ 2147483647 w 1581"/>
              <a:gd name="T13" fmla="*/ 2147483647 h 647"/>
              <a:gd name="T14" fmla="*/ 2147483647 w 1581"/>
              <a:gd name="T15" fmla="*/ 2147483647 h 647"/>
              <a:gd name="T16" fmla="*/ 2147483647 w 1581"/>
              <a:gd name="T17" fmla="*/ 2147483647 h 647"/>
              <a:gd name="T18" fmla="*/ 2147483647 w 1581"/>
              <a:gd name="T19" fmla="*/ 2147483647 h 647"/>
              <a:gd name="T20" fmla="*/ 2147483647 w 1581"/>
              <a:gd name="T21" fmla="*/ 2147483647 h 647"/>
              <a:gd name="T22" fmla="*/ 2147483647 w 1581"/>
              <a:gd name="T23" fmla="*/ 2147483647 h 647"/>
              <a:gd name="T24" fmla="*/ 2147483647 w 1581"/>
              <a:gd name="T25" fmla="*/ 2147483647 h 647"/>
              <a:gd name="T26" fmla="*/ 2147483647 w 1581"/>
              <a:gd name="T27" fmla="*/ 2147483647 h 647"/>
              <a:gd name="T28" fmla="*/ 2147483647 w 1581"/>
              <a:gd name="T29" fmla="*/ 2147483647 h 647"/>
              <a:gd name="T30" fmla="*/ 2147483647 w 1581"/>
              <a:gd name="T31" fmla="*/ 2147483647 h 647"/>
              <a:gd name="T32" fmla="*/ 2147483647 w 1581"/>
              <a:gd name="T33" fmla="*/ 2147483647 h 647"/>
              <a:gd name="T34" fmla="*/ 2147483647 w 1581"/>
              <a:gd name="T35" fmla="*/ 2147483647 h 647"/>
              <a:gd name="T36" fmla="*/ 2147483647 w 1581"/>
              <a:gd name="T37" fmla="*/ 2147483647 h 647"/>
              <a:gd name="T38" fmla="*/ 2147483647 w 1581"/>
              <a:gd name="T39" fmla="*/ 2147483647 h 647"/>
              <a:gd name="T40" fmla="*/ 2147483647 w 1581"/>
              <a:gd name="T41" fmla="*/ 2147483647 h 647"/>
              <a:gd name="T42" fmla="*/ 2147483647 w 1581"/>
              <a:gd name="T43" fmla="*/ 2147483647 h 647"/>
              <a:gd name="T44" fmla="*/ 2147483647 w 1581"/>
              <a:gd name="T45" fmla="*/ 2147483647 h 647"/>
              <a:gd name="T46" fmla="*/ 2147483647 w 1581"/>
              <a:gd name="T47" fmla="*/ 2147483647 h 647"/>
              <a:gd name="T48" fmla="*/ 2147483647 w 1581"/>
              <a:gd name="T49" fmla="*/ 2147483647 h 647"/>
              <a:gd name="T50" fmla="*/ 2147483647 w 1581"/>
              <a:gd name="T51" fmla="*/ 2147483647 h 647"/>
              <a:gd name="T52" fmla="*/ 0 w 1581"/>
              <a:gd name="T53" fmla="*/ 2147483647 h 647"/>
              <a:gd name="T54" fmla="*/ 2147483647 w 1581"/>
              <a:gd name="T55" fmla="*/ 2147483647 h 647"/>
              <a:gd name="T56" fmla="*/ 2147483647 w 1581"/>
              <a:gd name="T57" fmla="*/ 2147483647 h 647"/>
              <a:gd name="T58" fmla="*/ 2147483647 w 1581"/>
              <a:gd name="T59" fmla="*/ 2147483647 h 647"/>
              <a:gd name="T60" fmla="*/ 2147483647 w 1581"/>
              <a:gd name="T61" fmla="*/ 2147483647 h 647"/>
              <a:gd name="T62" fmla="*/ 2147483647 w 1581"/>
              <a:gd name="T63" fmla="*/ 2147483647 h 647"/>
              <a:gd name="T64" fmla="*/ 2147483647 w 1581"/>
              <a:gd name="T65" fmla="*/ 2147483647 h 647"/>
              <a:gd name="T66" fmla="*/ 2147483647 w 1581"/>
              <a:gd name="T67" fmla="*/ 2147483647 h 647"/>
              <a:gd name="T68" fmla="*/ 2147483647 w 1581"/>
              <a:gd name="T69" fmla="*/ 2147483647 h 647"/>
              <a:gd name="T70" fmla="*/ 2147483647 w 1581"/>
              <a:gd name="T71" fmla="*/ 2147483647 h 647"/>
              <a:gd name="T72" fmla="*/ 2147483647 w 1581"/>
              <a:gd name="T73" fmla="*/ 2147483647 h 647"/>
              <a:gd name="T74" fmla="*/ 2147483647 w 1581"/>
              <a:gd name="T75" fmla="*/ 2147483647 h 647"/>
              <a:gd name="T76" fmla="*/ 2147483647 w 1581"/>
              <a:gd name="T77" fmla="*/ 2147483647 h 647"/>
              <a:gd name="T78" fmla="*/ 2147483647 w 1581"/>
              <a:gd name="T79" fmla="*/ 0 h 647"/>
              <a:gd name="T80" fmla="*/ 2147483647 w 1581"/>
              <a:gd name="T81" fmla="*/ 2147483647 h 647"/>
              <a:gd name="T82" fmla="*/ 2147483647 w 1581"/>
              <a:gd name="T83" fmla="*/ 2147483647 h 647"/>
              <a:gd name="T84" fmla="*/ 2147483647 w 1581"/>
              <a:gd name="T85" fmla="*/ 2147483647 h 647"/>
              <a:gd name="T86" fmla="*/ 2147483647 w 1581"/>
              <a:gd name="T87" fmla="*/ 2147483647 h 647"/>
              <a:gd name="T88" fmla="*/ 2147483647 w 1581"/>
              <a:gd name="T89" fmla="*/ 2147483647 h 647"/>
              <a:gd name="T90" fmla="*/ 2147483647 w 1581"/>
              <a:gd name="T91" fmla="*/ 2147483647 h 647"/>
              <a:gd name="T92" fmla="*/ 2147483647 w 1581"/>
              <a:gd name="T93" fmla="*/ 2147483647 h 647"/>
              <a:gd name="T94" fmla="*/ 2147483647 w 1581"/>
              <a:gd name="T95" fmla="*/ 2147483647 h 647"/>
              <a:gd name="T96" fmla="*/ 2147483647 w 1581"/>
              <a:gd name="T97" fmla="*/ 2147483647 h 647"/>
              <a:gd name="T98" fmla="*/ 2147483647 w 1581"/>
              <a:gd name="T99" fmla="*/ 2147483647 h 647"/>
              <a:gd name="T100" fmla="*/ 2147483647 w 1581"/>
              <a:gd name="T101" fmla="*/ 2147483647 h 647"/>
              <a:gd name="T102" fmla="*/ 2147483647 w 1581"/>
              <a:gd name="T103" fmla="*/ 2147483647 h 647"/>
              <a:gd name="T104" fmla="*/ 2147483647 w 1581"/>
              <a:gd name="T105" fmla="*/ 2147483647 h 64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1"/>
              <a:gd name="T160" fmla="*/ 0 h 647"/>
              <a:gd name="T161" fmla="*/ 1581 w 1581"/>
              <a:gd name="T162" fmla="*/ 647 h 64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1" h="647">
                <a:moveTo>
                  <a:pt x="1581" y="324"/>
                </a:moveTo>
                <a:lnTo>
                  <a:pt x="1575" y="363"/>
                </a:lnTo>
                <a:lnTo>
                  <a:pt x="1557" y="403"/>
                </a:lnTo>
                <a:lnTo>
                  <a:pt x="1527" y="441"/>
                </a:lnTo>
                <a:lnTo>
                  <a:pt x="1489" y="475"/>
                </a:lnTo>
                <a:lnTo>
                  <a:pt x="1439" y="509"/>
                </a:lnTo>
                <a:lnTo>
                  <a:pt x="1381" y="539"/>
                </a:lnTo>
                <a:lnTo>
                  <a:pt x="1315" y="565"/>
                </a:lnTo>
                <a:lnTo>
                  <a:pt x="1242" y="589"/>
                </a:lnTo>
                <a:lnTo>
                  <a:pt x="1162" y="609"/>
                </a:lnTo>
                <a:lnTo>
                  <a:pt x="1076" y="625"/>
                </a:lnTo>
                <a:lnTo>
                  <a:pt x="986" y="637"/>
                </a:lnTo>
                <a:lnTo>
                  <a:pt x="890" y="645"/>
                </a:lnTo>
                <a:lnTo>
                  <a:pt x="790" y="647"/>
                </a:lnTo>
                <a:lnTo>
                  <a:pt x="690" y="645"/>
                </a:lnTo>
                <a:lnTo>
                  <a:pt x="595" y="637"/>
                </a:lnTo>
                <a:lnTo>
                  <a:pt x="505" y="625"/>
                </a:lnTo>
                <a:lnTo>
                  <a:pt x="419" y="609"/>
                </a:lnTo>
                <a:lnTo>
                  <a:pt x="339" y="589"/>
                </a:lnTo>
                <a:lnTo>
                  <a:pt x="265" y="565"/>
                </a:lnTo>
                <a:lnTo>
                  <a:pt x="199" y="539"/>
                </a:lnTo>
                <a:lnTo>
                  <a:pt x="141" y="509"/>
                </a:lnTo>
                <a:lnTo>
                  <a:pt x="91" y="475"/>
                </a:lnTo>
                <a:lnTo>
                  <a:pt x="54" y="441"/>
                </a:lnTo>
                <a:lnTo>
                  <a:pt x="24" y="403"/>
                </a:lnTo>
                <a:lnTo>
                  <a:pt x="6" y="363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1" y="172"/>
                </a:lnTo>
                <a:lnTo>
                  <a:pt x="141" y="138"/>
                </a:lnTo>
                <a:lnTo>
                  <a:pt x="199" y="108"/>
                </a:lnTo>
                <a:lnTo>
                  <a:pt x="265" y="82"/>
                </a:lnTo>
                <a:lnTo>
                  <a:pt x="339" y="58"/>
                </a:lnTo>
                <a:lnTo>
                  <a:pt x="419" y="38"/>
                </a:lnTo>
                <a:lnTo>
                  <a:pt x="505" y="22"/>
                </a:lnTo>
                <a:lnTo>
                  <a:pt x="595" y="10"/>
                </a:lnTo>
                <a:lnTo>
                  <a:pt x="690" y="2"/>
                </a:lnTo>
                <a:lnTo>
                  <a:pt x="790" y="0"/>
                </a:lnTo>
                <a:lnTo>
                  <a:pt x="890" y="2"/>
                </a:lnTo>
                <a:lnTo>
                  <a:pt x="986" y="10"/>
                </a:lnTo>
                <a:lnTo>
                  <a:pt x="1076" y="22"/>
                </a:lnTo>
                <a:lnTo>
                  <a:pt x="1162" y="38"/>
                </a:lnTo>
                <a:lnTo>
                  <a:pt x="1242" y="58"/>
                </a:lnTo>
                <a:lnTo>
                  <a:pt x="1315" y="82"/>
                </a:lnTo>
                <a:lnTo>
                  <a:pt x="1381" y="108"/>
                </a:lnTo>
                <a:lnTo>
                  <a:pt x="1439" y="138"/>
                </a:lnTo>
                <a:lnTo>
                  <a:pt x="1489" y="172"/>
                </a:lnTo>
                <a:lnTo>
                  <a:pt x="1527" y="206"/>
                </a:lnTo>
                <a:lnTo>
                  <a:pt x="1557" y="244"/>
                </a:lnTo>
                <a:lnTo>
                  <a:pt x="1575" y="284"/>
                </a:lnTo>
                <a:lnTo>
                  <a:pt x="1581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0" name="Line 13">
            <a:extLst>
              <a:ext uri="{FF2B5EF4-FFF2-40B4-BE49-F238E27FC236}">
                <a16:creationId xmlns:a16="http://schemas.microsoft.com/office/drawing/2014/main" id="{C53C1910-A5E7-2949-AD60-D959B8789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282825"/>
            <a:ext cx="1587" cy="28527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1" name="Line 14">
            <a:extLst>
              <a:ext uri="{FF2B5EF4-FFF2-40B4-BE49-F238E27FC236}">
                <a16:creationId xmlns:a16="http://schemas.microsoft.com/office/drawing/2014/main" id="{EC49D4C4-B5C3-ED45-AF38-1AFC4645F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0" y="2338388"/>
            <a:ext cx="1588" cy="2854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2" name="Rectangle 15">
            <a:extLst>
              <a:ext uri="{FF2B5EF4-FFF2-40B4-BE49-F238E27FC236}">
                <a16:creationId xmlns:a16="http://schemas.microsoft.com/office/drawing/2014/main" id="{D4785001-D461-8A4B-B483-A6C58B7E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3081338"/>
            <a:ext cx="1882775" cy="5127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3" name="Rectangle 16">
            <a:extLst>
              <a:ext uri="{FF2B5EF4-FFF2-40B4-BE49-F238E27FC236}">
                <a16:creationId xmlns:a16="http://schemas.microsoft.com/office/drawing/2014/main" id="{44084418-C696-9B40-9191-46C258C4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4051300"/>
            <a:ext cx="1882775" cy="5127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4" name="Rectangle 17">
            <a:extLst>
              <a:ext uri="{FF2B5EF4-FFF2-40B4-BE49-F238E27FC236}">
                <a16:creationId xmlns:a16="http://schemas.microsoft.com/office/drawing/2014/main" id="{C3E557E6-4E1C-DC4E-898D-972BC20E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768475"/>
            <a:ext cx="2054225" cy="3937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5" name="Line 18">
            <a:extLst>
              <a:ext uri="{FF2B5EF4-FFF2-40B4-BE49-F238E27FC236}">
                <a16:creationId xmlns:a16="http://schemas.microsoft.com/office/drawing/2014/main" id="{5C8411BF-1A3C-AD4B-9811-A321123D0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28527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6" name="Line 19">
            <a:extLst>
              <a:ext uri="{FF2B5EF4-FFF2-40B4-BE49-F238E27FC236}">
                <a16:creationId xmlns:a16="http://schemas.microsoft.com/office/drawing/2014/main" id="{16864E32-7357-6B46-9139-0F57B4B26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3099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7" name="Line 20">
            <a:extLst>
              <a:ext uri="{FF2B5EF4-FFF2-40B4-BE49-F238E27FC236}">
                <a16:creationId xmlns:a16="http://schemas.microsoft.com/office/drawing/2014/main" id="{80243280-02E5-3248-B635-3FD48C90A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994150"/>
            <a:ext cx="20542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8" name="Line 21">
            <a:extLst>
              <a:ext uri="{FF2B5EF4-FFF2-40B4-BE49-F238E27FC236}">
                <a16:creationId xmlns:a16="http://schemas.microsoft.com/office/drawing/2014/main" id="{2009BBFD-C622-B247-BFE7-71B87F5A0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4449763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9" name="Freeform 22">
            <a:extLst>
              <a:ext uri="{FF2B5EF4-FFF2-40B4-BE49-F238E27FC236}">
                <a16:creationId xmlns:a16="http://schemas.microsoft.com/office/drawing/2014/main" id="{8157CECB-999C-AA47-9F54-5E44AEA3715B}"/>
              </a:ext>
            </a:extLst>
          </p:cNvPr>
          <p:cNvSpPr>
            <a:spLocks noEditPoints="1"/>
          </p:cNvSpPr>
          <p:nvPr/>
        </p:nvSpPr>
        <p:spPr bwMode="auto">
          <a:xfrm>
            <a:off x="7078663" y="5705475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0" name="Freeform 23">
            <a:extLst>
              <a:ext uri="{FF2B5EF4-FFF2-40B4-BE49-F238E27FC236}">
                <a16:creationId xmlns:a16="http://schemas.microsoft.com/office/drawing/2014/main" id="{A1AC01E9-5683-B443-96C8-69E35323B8A0}"/>
              </a:ext>
            </a:extLst>
          </p:cNvPr>
          <p:cNvSpPr>
            <a:spLocks noEditPoints="1"/>
          </p:cNvSpPr>
          <p:nvPr/>
        </p:nvSpPr>
        <p:spPr bwMode="auto">
          <a:xfrm>
            <a:off x="7205663" y="5699125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1" name="Freeform 24">
            <a:extLst>
              <a:ext uri="{FF2B5EF4-FFF2-40B4-BE49-F238E27FC236}">
                <a16:creationId xmlns:a16="http://schemas.microsoft.com/office/drawing/2014/main" id="{94A7490E-5AD1-9145-AC32-E0E0AD3F3168}"/>
              </a:ext>
            </a:extLst>
          </p:cNvPr>
          <p:cNvSpPr>
            <a:spLocks/>
          </p:cNvSpPr>
          <p:nvPr/>
        </p:nvSpPr>
        <p:spPr bwMode="auto">
          <a:xfrm>
            <a:off x="7256463" y="5740400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2" name="Freeform 25">
            <a:extLst>
              <a:ext uri="{FF2B5EF4-FFF2-40B4-BE49-F238E27FC236}">
                <a16:creationId xmlns:a16="http://schemas.microsoft.com/office/drawing/2014/main" id="{4197BCB4-20CA-4441-B8FD-AF428E9152B1}"/>
              </a:ext>
            </a:extLst>
          </p:cNvPr>
          <p:cNvSpPr>
            <a:spLocks/>
          </p:cNvSpPr>
          <p:nvPr/>
        </p:nvSpPr>
        <p:spPr bwMode="auto">
          <a:xfrm>
            <a:off x="7313613" y="5699125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3" name="Freeform 26">
            <a:extLst>
              <a:ext uri="{FF2B5EF4-FFF2-40B4-BE49-F238E27FC236}">
                <a16:creationId xmlns:a16="http://schemas.microsoft.com/office/drawing/2014/main" id="{66634FF3-2300-9748-B4F0-BF9FA1D73A57}"/>
              </a:ext>
            </a:extLst>
          </p:cNvPr>
          <p:cNvSpPr>
            <a:spLocks noEditPoints="1"/>
          </p:cNvSpPr>
          <p:nvPr/>
        </p:nvSpPr>
        <p:spPr bwMode="auto">
          <a:xfrm>
            <a:off x="6848475" y="3306763"/>
            <a:ext cx="120650" cy="115887"/>
          </a:xfrm>
          <a:custGeom>
            <a:avLst/>
            <a:gdLst>
              <a:gd name="T0" fmla="*/ 2147483647 w 76"/>
              <a:gd name="T1" fmla="*/ 2147483647 h 73"/>
              <a:gd name="T2" fmla="*/ 2147483647 w 76"/>
              <a:gd name="T3" fmla="*/ 2147483647 h 73"/>
              <a:gd name="T4" fmla="*/ 2147483647 w 76"/>
              <a:gd name="T5" fmla="*/ 2147483647 h 73"/>
              <a:gd name="T6" fmla="*/ 2147483647 w 76"/>
              <a:gd name="T7" fmla="*/ 2147483647 h 73"/>
              <a:gd name="T8" fmla="*/ 2147483647 w 76"/>
              <a:gd name="T9" fmla="*/ 2147483647 h 73"/>
              <a:gd name="T10" fmla="*/ 2147483647 w 76"/>
              <a:gd name="T11" fmla="*/ 2147483647 h 73"/>
              <a:gd name="T12" fmla="*/ 2147483647 w 76"/>
              <a:gd name="T13" fmla="*/ 2147483647 h 73"/>
              <a:gd name="T14" fmla="*/ 2147483647 w 76"/>
              <a:gd name="T15" fmla="*/ 2147483647 h 73"/>
              <a:gd name="T16" fmla="*/ 2147483647 w 76"/>
              <a:gd name="T17" fmla="*/ 2147483647 h 73"/>
              <a:gd name="T18" fmla="*/ 2147483647 w 76"/>
              <a:gd name="T19" fmla="*/ 2147483647 h 73"/>
              <a:gd name="T20" fmla="*/ 0 w 76"/>
              <a:gd name="T21" fmla="*/ 2147483647 h 73"/>
              <a:gd name="T22" fmla="*/ 0 w 76"/>
              <a:gd name="T23" fmla="*/ 2147483647 h 73"/>
              <a:gd name="T24" fmla="*/ 2147483647 w 76"/>
              <a:gd name="T25" fmla="*/ 2147483647 h 73"/>
              <a:gd name="T26" fmla="*/ 2147483647 w 76"/>
              <a:gd name="T27" fmla="*/ 2147483647 h 73"/>
              <a:gd name="T28" fmla="*/ 2147483647 w 76"/>
              <a:gd name="T29" fmla="*/ 2147483647 h 73"/>
              <a:gd name="T30" fmla="*/ 2147483647 w 76"/>
              <a:gd name="T31" fmla="*/ 2147483647 h 73"/>
              <a:gd name="T32" fmla="*/ 2147483647 w 76"/>
              <a:gd name="T33" fmla="*/ 0 h 73"/>
              <a:gd name="T34" fmla="*/ 2147483647 w 76"/>
              <a:gd name="T35" fmla="*/ 0 h 73"/>
              <a:gd name="T36" fmla="*/ 2147483647 w 76"/>
              <a:gd name="T37" fmla="*/ 2147483647 h 73"/>
              <a:gd name="T38" fmla="*/ 2147483647 w 76"/>
              <a:gd name="T39" fmla="*/ 2147483647 h 73"/>
              <a:gd name="T40" fmla="*/ 2147483647 w 76"/>
              <a:gd name="T41" fmla="*/ 2147483647 h 73"/>
              <a:gd name="T42" fmla="*/ 2147483647 w 76"/>
              <a:gd name="T43" fmla="*/ 2147483647 h 73"/>
              <a:gd name="T44" fmla="*/ 2147483647 w 76"/>
              <a:gd name="T45" fmla="*/ 2147483647 h 73"/>
              <a:gd name="T46" fmla="*/ 2147483647 w 76"/>
              <a:gd name="T47" fmla="*/ 2147483647 h 73"/>
              <a:gd name="T48" fmla="*/ 2147483647 w 76"/>
              <a:gd name="T49" fmla="*/ 2147483647 h 73"/>
              <a:gd name="T50" fmla="*/ 2147483647 w 76"/>
              <a:gd name="T51" fmla="*/ 2147483647 h 73"/>
              <a:gd name="T52" fmla="*/ 2147483647 w 76"/>
              <a:gd name="T53" fmla="*/ 2147483647 h 73"/>
              <a:gd name="T54" fmla="*/ 2147483647 w 76"/>
              <a:gd name="T55" fmla="*/ 2147483647 h 73"/>
              <a:gd name="T56" fmla="*/ 2147483647 w 76"/>
              <a:gd name="T57" fmla="*/ 2147483647 h 73"/>
              <a:gd name="T58" fmla="*/ 2147483647 w 76"/>
              <a:gd name="T59" fmla="*/ 2147483647 h 73"/>
              <a:gd name="T60" fmla="*/ 2147483647 w 76"/>
              <a:gd name="T61" fmla="*/ 2147483647 h 73"/>
              <a:gd name="T62" fmla="*/ 2147483647 w 76"/>
              <a:gd name="T63" fmla="*/ 2147483647 h 73"/>
              <a:gd name="T64" fmla="*/ 2147483647 w 76"/>
              <a:gd name="T65" fmla="*/ 2147483647 h 73"/>
              <a:gd name="T66" fmla="*/ 2147483647 w 76"/>
              <a:gd name="T67" fmla="*/ 2147483647 h 73"/>
              <a:gd name="T68" fmla="*/ 2147483647 w 76"/>
              <a:gd name="T69" fmla="*/ 2147483647 h 73"/>
              <a:gd name="T70" fmla="*/ 2147483647 w 76"/>
              <a:gd name="T71" fmla="*/ 2147483647 h 73"/>
              <a:gd name="T72" fmla="*/ 2147483647 w 76"/>
              <a:gd name="T73" fmla="*/ 2147483647 h 7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3"/>
              <a:gd name="T113" fmla="*/ 76 w 76"/>
              <a:gd name="T114" fmla="*/ 73 h 7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3">
                <a:moveTo>
                  <a:pt x="50" y="49"/>
                </a:moveTo>
                <a:lnTo>
                  <a:pt x="20" y="49"/>
                </a:lnTo>
                <a:lnTo>
                  <a:pt x="16" y="61"/>
                </a:lnTo>
                <a:lnTo>
                  <a:pt x="14" y="65"/>
                </a:lnTo>
                <a:lnTo>
                  <a:pt x="14" y="67"/>
                </a:lnTo>
                <a:lnTo>
                  <a:pt x="14" y="69"/>
                </a:lnTo>
                <a:lnTo>
                  <a:pt x="16" y="71"/>
                </a:lnTo>
                <a:lnTo>
                  <a:pt x="18" y="71"/>
                </a:lnTo>
                <a:lnTo>
                  <a:pt x="22" y="71"/>
                </a:lnTo>
                <a:lnTo>
                  <a:pt x="22" y="73"/>
                </a:lnTo>
                <a:lnTo>
                  <a:pt x="0" y="73"/>
                </a:lnTo>
                <a:lnTo>
                  <a:pt x="0" y="71"/>
                </a:lnTo>
                <a:lnTo>
                  <a:pt x="4" y="71"/>
                </a:lnTo>
                <a:lnTo>
                  <a:pt x="6" y="69"/>
                </a:lnTo>
                <a:lnTo>
                  <a:pt x="8" y="65"/>
                </a:lnTo>
                <a:lnTo>
                  <a:pt x="12" y="59"/>
                </a:lnTo>
                <a:lnTo>
                  <a:pt x="38" y="0"/>
                </a:lnTo>
                <a:lnTo>
                  <a:pt x="40" y="0"/>
                </a:lnTo>
                <a:lnTo>
                  <a:pt x="64" y="59"/>
                </a:lnTo>
                <a:lnTo>
                  <a:pt x="66" y="65"/>
                </a:lnTo>
                <a:lnTo>
                  <a:pt x="70" y="69"/>
                </a:lnTo>
                <a:lnTo>
                  <a:pt x="72" y="71"/>
                </a:lnTo>
                <a:lnTo>
                  <a:pt x="76" y="71"/>
                </a:lnTo>
                <a:lnTo>
                  <a:pt x="76" y="73"/>
                </a:lnTo>
                <a:lnTo>
                  <a:pt x="48" y="73"/>
                </a:lnTo>
                <a:lnTo>
                  <a:pt x="48" y="71"/>
                </a:lnTo>
                <a:lnTo>
                  <a:pt x="52" y="71"/>
                </a:lnTo>
                <a:lnTo>
                  <a:pt x="54" y="71"/>
                </a:lnTo>
                <a:lnTo>
                  <a:pt x="54" y="69"/>
                </a:lnTo>
                <a:lnTo>
                  <a:pt x="56" y="67"/>
                </a:lnTo>
                <a:lnTo>
                  <a:pt x="54" y="63"/>
                </a:lnTo>
                <a:lnTo>
                  <a:pt x="54" y="59"/>
                </a:lnTo>
                <a:lnTo>
                  <a:pt x="50" y="49"/>
                </a:lnTo>
                <a:close/>
                <a:moveTo>
                  <a:pt x="48" y="45"/>
                </a:moveTo>
                <a:lnTo>
                  <a:pt x="36" y="18"/>
                </a:lnTo>
                <a:lnTo>
                  <a:pt x="22" y="45"/>
                </a:lnTo>
                <a:lnTo>
                  <a:pt x="48" y="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4" name="Freeform 27">
            <a:extLst>
              <a:ext uri="{FF2B5EF4-FFF2-40B4-BE49-F238E27FC236}">
                <a16:creationId xmlns:a16="http://schemas.microsoft.com/office/drawing/2014/main" id="{D8BDCC57-D55C-FF4E-BFB1-B26B597B7095}"/>
              </a:ext>
            </a:extLst>
          </p:cNvPr>
          <p:cNvSpPr>
            <a:spLocks noEditPoints="1"/>
          </p:cNvSpPr>
          <p:nvPr/>
        </p:nvSpPr>
        <p:spPr bwMode="auto">
          <a:xfrm>
            <a:off x="7015163" y="3348038"/>
            <a:ext cx="92075" cy="33337"/>
          </a:xfrm>
          <a:custGeom>
            <a:avLst/>
            <a:gdLst>
              <a:gd name="T0" fmla="*/ 0 w 58"/>
              <a:gd name="T1" fmla="*/ 0 h 21"/>
              <a:gd name="T2" fmla="*/ 2147483647 w 58"/>
              <a:gd name="T3" fmla="*/ 0 h 21"/>
              <a:gd name="T4" fmla="*/ 2147483647 w 58"/>
              <a:gd name="T5" fmla="*/ 2147483647 h 21"/>
              <a:gd name="T6" fmla="*/ 0 w 58"/>
              <a:gd name="T7" fmla="*/ 2147483647 h 21"/>
              <a:gd name="T8" fmla="*/ 0 w 58"/>
              <a:gd name="T9" fmla="*/ 0 h 21"/>
              <a:gd name="T10" fmla="*/ 0 w 58"/>
              <a:gd name="T11" fmla="*/ 2147483647 h 21"/>
              <a:gd name="T12" fmla="*/ 2147483647 w 58"/>
              <a:gd name="T13" fmla="*/ 2147483647 h 21"/>
              <a:gd name="T14" fmla="*/ 2147483647 w 58"/>
              <a:gd name="T15" fmla="*/ 2147483647 h 21"/>
              <a:gd name="T16" fmla="*/ 0 w 58"/>
              <a:gd name="T17" fmla="*/ 2147483647 h 21"/>
              <a:gd name="T18" fmla="*/ 0 w 58"/>
              <a:gd name="T19" fmla="*/ 2147483647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8"/>
              <a:gd name="T31" fmla="*/ 0 h 21"/>
              <a:gd name="T32" fmla="*/ 58 w 58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8" h="21">
                <a:moveTo>
                  <a:pt x="0" y="0"/>
                </a:moveTo>
                <a:lnTo>
                  <a:pt x="58" y="0"/>
                </a:lnTo>
                <a:lnTo>
                  <a:pt x="58" y="3"/>
                </a:lnTo>
                <a:lnTo>
                  <a:pt x="0" y="3"/>
                </a:lnTo>
                <a:lnTo>
                  <a:pt x="0" y="0"/>
                </a:lnTo>
                <a:close/>
                <a:moveTo>
                  <a:pt x="0" y="17"/>
                </a:moveTo>
                <a:lnTo>
                  <a:pt x="58" y="17"/>
                </a:lnTo>
                <a:lnTo>
                  <a:pt x="58" y="21"/>
                </a:lnTo>
                <a:lnTo>
                  <a:pt x="0" y="21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5" name="Freeform 28">
            <a:extLst>
              <a:ext uri="{FF2B5EF4-FFF2-40B4-BE49-F238E27FC236}">
                <a16:creationId xmlns:a16="http://schemas.microsoft.com/office/drawing/2014/main" id="{1E93ABCF-931A-3C4B-BB73-5518FDF6AEB6}"/>
              </a:ext>
            </a:extLst>
          </p:cNvPr>
          <p:cNvSpPr>
            <a:spLocks/>
          </p:cNvSpPr>
          <p:nvPr/>
        </p:nvSpPr>
        <p:spPr bwMode="auto">
          <a:xfrm>
            <a:off x="7170738" y="3306763"/>
            <a:ext cx="44450" cy="115887"/>
          </a:xfrm>
          <a:custGeom>
            <a:avLst/>
            <a:gdLst>
              <a:gd name="T0" fmla="*/ 0 w 28"/>
              <a:gd name="T1" fmla="*/ 2147483647 h 73"/>
              <a:gd name="T2" fmla="*/ 2147483647 w 28"/>
              <a:gd name="T3" fmla="*/ 0 h 73"/>
              <a:gd name="T4" fmla="*/ 2147483647 w 28"/>
              <a:gd name="T5" fmla="*/ 0 h 73"/>
              <a:gd name="T6" fmla="*/ 2147483647 w 28"/>
              <a:gd name="T7" fmla="*/ 2147483647 h 73"/>
              <a:gd name="T8" fmla="*/ 2147483647 w 28"/>
              <a:gd name="T9" fmla="*/ 2147483647 h 73"/>
              <a:gd name="T10" fmla="*/ 2147483647 w 28"/>
              <a:gd name="T11" fmla="*/ 2147483647 h 73"/>
              <a:gd name="T12" fmla="*/ 2147483647 w 28"/>
              <a:gd name="T13" fmla="*/ 2147483647 h 73"/>
              <a:gd name="T14" fmla="*/ 2147483647 w 28"/>
              <a:gd name="T15" fmla="*/ 2147483647 h 73"/>
              <a:gd name="T16" fmla="*/ 2147483647 w 28"/>
              <a:gd name="T17" fmla="*/ 2147483647 h 73"/>
              <a:gd name="T18" fmla="*/ 2147483647 w 28"/>
              <a:gd name="T19" fmla="*/ 2147483647 h 73"/>
              <a:gd name="T20" fmla="*/ 2147483647 w 28"/>
              <a:gd name="T21" fmla="*/ 2147483647 h 73"/>
              <a:gd name="T22" fmla="*/ 2147483647 w 28"/>
              <a:gd name="T23" fmla="*/ 2147483647 h 73"/>
              <a:gd name="T24" fmla="*/ 2147483647 w 28"/>
              <a:gd name="T25" fmla="*/ 2147483647 h 73"/>
              <a:gd name="T26" fmla="*/ 2147483647 w 28"/>
              <a:gd name="T27" fmla="*/ 2147483647 h 73"/>
              <a:gd name="T28" fmla="*/ 2147483647 w 28"/>
              <a:gd name="T29" fmla="*/ 2147483647 h 73"/>
              <a:gd name="T30" fmla="*/ 2147483647 w 28"/>
              <a:gd name="T31" fmla="*/ 2147483647 h 73"/>
              <a:gd name="T32" fmla="*/ 2147483647 w 28"/>
              <a:gd name="T33" fmla="*/ 2147483647 h 73"/>
              <a:gd name="T34" fmla="*/ 2147483647 w 28"/>
              <a:gd name="T35" fmla="*/ 2147483647 h 73"/>
              <a:gd name="T36" fmla="*/ 2147483647 w 28"/>
              <a:gd name="T37" fmla="*/ 2147483647 h 73"/>
              <a:gd name="T38" fmla="*/ 2147483647 w 28"/>
              <a:gd name="T39" fmla="*/ 2147483647 h 73"/>
              <a:gd name="T40" fmla="*/ 2147483647 w 28"/>
              <a:gd name="T41" fmla="*/ 2147483647 h 73"/>
              <a:gd name="T42" fmla="*/ 2147483647 w 28"/>
              <a:gd name="T43" fmla="*/ 2147483647 h 73"/>
              <a:gd name="T44" fmla="*/ 2147483647 w 28"/>
              <a:gd name="T45" fmla="*/ 2147483647 h 73"/>
              <a:gd name="T46" fmla="*/ 2147483647 w 28"/>
              <a:gd name="T47" fmla="*/ 2147483647 h 73"/>
              <a:gd name="T48" fmla="*/ 2147483647 w 28"/>
              <a:gd name="T49" fmla="*/ 2147483647 h 73"/>
              <a:gd name="T50" fmla="*/ 2147483647 w 28"/>
              <a:gd name="T51" fmla="*/ 2147483647 h 73"/>
              <a:gd name="T52" fmla="*/ 2147483647 w 28"/>
              <a:gd name="T53" fmla="*/ 2147483647 h 73"/>
              <a:gd name="T54" fmla="*/ 2147483647 w 28"/>
              <a:gd name="T55" fmla="*/ 2147483647 h 73"/>
              <a:gd name="T56" fmla="*/ 0 w 28"/>
              <a:gd name="T57" fmla="*/ 2147483647 h 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3"/>
              <a:gd name="T89" fmla="*/ 28 w 28"/>
              <a:gd name="T90" fmla="*/ 73 h 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3">
                <a:moveTo>
                  <a:pt x="0" y="8"/>
                </a:moveTo>
                <a:lnTo>
                  <a:pt x="18" y="0"/>
                </a:lnTo>
                <a:lnTo>
                  <a:pt x="20" y="0"/>
                </a:lnTo>
                <a:lnTo>
                  <a:pt x="20" y="61"/>
                </a:lnTo>
                <a:lnTo>
                  <a:pt x="20" y="65"/>
                </a:lnTo>
                <a:lnTo>
                  <a:pt x="20" y="69"/>
                </a:lnTo>
                <a:lnTo>
                  <a:pt x="22" y="69"/>
                </a:lnTo>
                <a:lnTo>
                  <a:pt x="22" y="71"/>
                </a:lnTo>
                <a:lnTo>
                  <a:pt x="24" y="71"/>
                </a:lnTo>
                <a:lnTo>
                  <a:pt x="28" y="71"/>
                </a:lnTo>
                <a:lnTo>
                  <a:pt x="28" y="73"/>
                </a:lnTo>
                <a:lnTo>
                  <a:pt x="2" y="73"/>
                </a:lnTo>
                <a:lnTo>
                  <a:pt x="2" y="71"/>
                </a:lnTo>
                <a:lnTo>
                  <a:pt x="6" y="71"/>
                </a:lnTo>
                <a:lnTo>
                  <a:pt x="8" y="71"/>
                </a:lnTo>
                <a:lnTo>
                  <a:pt x="10" y="71"/>
                </a:lnTo>
                <a:lnTo>
                  <a:pt x="10" y="69"/>
                </a:lnTo>
                <a:lnTo>
                  <a:pt x="10" y="67"/>
                </a:lnTo>
                <a:lnTo>
                  <a:pt x="10" y="61"/>
                </a:lnTo>
                <a:lnTo>
                  <a:pt x="10" y="22"/>
                </a:lnTo>
                <a:lnTo>
                  <a:pt x="10" y="14"/>
                </a:lnTo>
                <a:lnTo>
                  <a:pt x="10" y="12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lnTo>
                  <a:pt x="4" y="8"/>
                </a:lnTo>
                <a:lnTo>
                  <a:pt x="2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6" name="Freeform 29">
            <a:extLst>
              <a:ext uri="{FF2B5EF4-FFF2-40B4-BE49-F238E27FC236}">
                <a16:creationId xmlns:a16="http://schemas.microsoft.com/office/drawing/2014/main" id="{FD3C14FA-3C1A-3948-A06C-84699CD6D8A3}"/>
              </a:ext>
            </a:extLst>
          </p:cNvPr>
          <p:cNvSpPr>
            <a:spLocks noEditPoints="1"/>
          </p:cNvSpPr>
          <p:nvPr/>
        </p:nvSpPr>
        <p:spPr bwMode="auto">
          <a:xfrm>
            <a:off x="724376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7" name="Freeform 30">
            <a:extLst>
              <a:ext uri="{FF2B5EF4-FFF2-40B4-BE49-F238E27FC236}">
                <a16:creationId xmlns:a16="http://schemas.microsoft.com/office/drawing/2014/main" id="{5CEB7B6F-B6E0-6B4D-A7F2-1F27E60BC19D}"/>
              </a:ext>
            </a:extLst>
          </p:cNvPr>
          <p:cNvSpPr>
            <a:spLocks noEditPoints="1"/>
          </p:cNvSpPr>
          <p:nvPr/>
        </p:nvSpPr>
        <p:spPr bwMode="auto">
          <a:xfrm>
            <a:off x="7329488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8" name="Freeform 31">
            <a:extLst>
              <a:ext uri="{FF2B5EF4-FFF2-40B4-BE49-F238E27FC236}">
                <a16:creationId xmlns:a16="http://schemas.microsoft.com/office/drawing/2014/main" id="{0C002946-C363-174C-BA56-2F6B4172A66D}"/>
              </a:ext>
            </a:extLst>
          </p:cNvPr>
          <p:cNvSpPr>
            <a:spLocks noEditPoints="1"/>
          </p:cNvSpPr>
          <p:nvPr/>
        </p:nvSpPr>
        <p:spPr bwMode="auto">
          <a:xfrm>
            <a:off x="741521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9" name="Freeform 32">
            <a:extLst>
              <a:ext uri="{FF2B5EF4-FFF2-40B4-BE49-F238E27FC236}">
                <a16:creationId xmlns:a16="http://schemas.microsoft.com/office/drawing/2014/main" id="{B7E3D5F8-7661-1C4B-8FE3-CC76AB7D10E2}"/>
              </a:ext>
            </a:extLst>
          </p:cNvPr>
          <p:cNvSpPr>
            <a:spLocks noEditPoints="1"/>
          </p:cNvSpPr>
          <p:nvPr/>
        </p:nvSpPr>
        <p:spPr bwMode="auto">
          <a:xfrm>
            <a:off x="6794500" y="42799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0" name="Freeform 33">
            <a:extLst>
              <a:ext uri="{FF2B5EF4-FFF2-40B4-BE49-F238E27FC236}">
                <a16:creationId xmlns:a16="http://schemas.microsoft.com/office/drawing/2014/main" id="{2A2B14AD-D562-8C43-A9D0-02AF6D1CEC5F}"/>
              </a:ext>
            </a:extLst>
          </p:cNvPr>
          <p:cNvSpPr>
            <a:spLocks noEditPoints="1"/>
          </p:cNvSpPr>
          <p:nvPr/>
        </p:nvSpPr>
        <p:spPr bwMode="auto">
          <a:xfrm>
            <a:off x="6953250" y="4318000"/>
            <a:ext cx="87313" cy="34925"/>
          </a:xfrm>
          <a:custGeom>
            <a:avLst/>
            <a:gdLst>
              <a:gd name="T0" fmla="*/ 0 w 55"/>
              <a:gd name="T1" fmla="*/ 0 h 22"/>
              <a:gd name="T2" fmla="*/ 2147483647 w 55"/>
              <a:gd name="T3" fmla="*/ 0 h 22"/>
              <a:gd name="T4" fmla="*/ 2147483647 w 55"/>
              <a:gd name="T5" fmla="*/ 2147483647 h 22"/>
              <a:gd name="T6" fmla="*/ 0 w 55"/>
              <a:gd name="T7" fmla="*/ 2147483647 h 22"/>
              <a:gd name="T8" fmla="*/ 0 w 55"/>
              <a:gd name="T9" fmla="*/ 0 h 22"/>
              <a:gd name="T10" fmla="*/ 0 w 55"/>
              <a:gd name="T11" fmla="*/ 2147483647 h 22"/>
              <a:gd name="T12" fmla="*/ 2147483647 w 55"/>
              <a:gd name="T13" fmla="*/ 2147483647 h 22"/>
              <a:gd name="T14" fmla="*/ 2147483647 w 55"/>
              <a:gd name="T15" fmla="*/ 2147483647 h 22"/>
              <a:gd name="T16" fmla="*/ 0 w 55"/>
              <a:gd name="T17" fmla="*/ 2147483647 h 22"/>
              <a:gd name="T18" fmla="*/ 0 w 55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5"/>
              <a:gd name="T31" fmla="*/ 0 h 22"/>
              <a:gd name="T32" fmla="*/ 55 w 55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5" h="22">
                <a:moveTo>
                  <a:pt x="0" y="0"/>
                </a:moveTo>
                <a:lnTo>
                  <a:pt x="55" y="0"/>
                </a:lnTo>
                <a:lnTo>
                  <a:pt x="55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5" y="18"/>
                </a:lnTo>
                <a:lnTo>
                  <a:pt x="55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1" name="Freeform 34">
            <a:extLst>
              <a:ext uri="{FF2B5EF4-FFF2-40B4-BE49-F238E27FC236}">
                <a16:creationId xmlns:a16="http://schemas.microsoft.com/office/drawing/2014/main" id="{DE72BBB5-B345-C747-B4D7-4814FB53E5FB}"/>
              </a:ext>
            </a:extLst>
          </p:cNvPr>
          <p:cNvSpPr>
            <a:spLocks/>
          </p:cNvSpPr>
          <p:nvPr/>
        </p:nvSpPr>
        <p:spPr bwMode="auto">
          <a:xfrm>
            <a:off x="7091363" y="42767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2" name="Freeform 35">
            <a:extLst>
              <a:ext uri="{FF2B5EF4-FFF2-40B4-BE49-F238E27FC236}">
                <a16:creationId xmlns:a16="http://schemas.microsoft.com/office/drawing/2014/main" id="{8689E09D-5E2B-9642-A326-666F03908468}"/>
              </a:ext>
            </a:extLst>
          </p:cNvPr>
          <p:cNvSpPr>
            <a:spLocks noEditPoints="1"/>
          </p:cNvSpPr>
          <p:nvPr/>
        </p:nvSpPr>
        <p:spPr bwMode="auto">
          <a:xfrm>
            <a:off x="718026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3" name="Freeform 36">
            <a:extLst>
              <a:ext uri="{FF2B5EF4-FFF2-40B4-BE49-F238E27FC236}">
                <a16:creationId xmlns:a16="http://schemas.microsoft.com/office/drawing/2014/main" id="{359FFE10-E5EE-6641-95C9-EE2BCFAB5034}"/>
              </a:ext>
            </a:extLst>
          </p:cNvPr>
          <p:cNvSpPr>
            <a:spLocks noEditPoints="1"/>
          </p:cNvSpPr>
          <p:nvPr/>
        </p:nvSpPr>
        <p:spPr bwMode="auto">
          <a:xfrm>
            <a:off x="7265988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4" name="Freeform 37">
            <a:extLst>
              <a:ext uri="{FF2B5EF4-FFF2-40B4-BE49-F238E27FC236}">
                <a16:creationId xmlns:a16="http://schemas.microsoft.com/office/drawing/2014/main" id="{A6243024-A15B-124B-BD77-194A5907C8CD}"/>
              </a:ext>
            </a:extLst>
          </p:cNvPr>
          <p:cNvSpPr>
            <a:spLocks noEditPoints="1"/>
          </p:cNvSpPr>
          <p:nvPr/>
        </p:nvSpPr>
        <p:spPr bwMode="auto">
          <a:xfrm>
            <a:off x="735171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5" name="Freeform 38">
            <a:extLst>
              <a:ext uri="{FF2B5EF4-FFF2-40B4-BE49-F238E27FC236}">
                <a16:creationId xmlns:a16="http://schemas.microsoft.com/office/drawing/2014/main" id="{8BFB19C6-0638-2F4B-9D24-45B1F11F8914}"/>
              </a:ext>
            </a:extLst>
          </p:cNvPr>
          <p:cNvSpPr>
            <a:spLocks/>
          </p:cNvSpPr>
          <p:nvPr/>
        </p:nvSpPr>
        <p:spPr bwMode="auto">
          <a:xfrm>
            <a:off x="2116138" y="5876925"/>
            <a:ext cx="144462" cy="114300"/>
          </a:xfrm>
          <a:custGeom>
            <a:avLst/>
            <a:gdLst>
              <a:gd name="T0" fmla="*/ 2147483647 w 91"/>
              <a:gd name="T1" fmla="*/ 2147483647 h 72"/>
              <a:gd name="T2" fmla="*/ 2147483647 w 91"/>
              <a:gd name="T3" fmla="*/ 2147483647 h 72"/>
              <a:gd name="T4" fmla="*/ 2147483647 w 91"/>
              <a:gd name="T5" fmla="*/ 2147483647 h 72"/>
              <a:gd name="T6" fmla="*/ 2147483647 w 91"/>
              <a:gd name="T7" fmla="*/ 2147483647 h 72"/>
              <a:gd name="T8" fmla="*/ 2147483647 w 91"/>
              <a:gd name="T9" fmla="*/ 2147483647 h 72"/>
              <a:gd name="T10" fmla="*/ 2147483647 w 91"/>
              <a:gd name="T11" fmla="*/ 2147483647 h 72"/>
              <a:gd name="T12" fmla="*/ 2147483647 w 91"/>
              <a:gd name="T13" fmla="*/ 2147483647 h 72"/>
              <a:gd name="T14" fmla="*/ 2147483647 w 91"/>
              <a:gd name="T15" fmla="*/ 2147483647 h 72"/>
              <a:gd name="T16" fmla="*/ 2147483647 w 91"/>
              <a:gd name="T17" fmla="*/ 2147483647 h 72"/>
              <a:gd name="T18" fmla="*/ 0 w 91"/>
              <a:gd name="T19" fmla="*/ 2147483647 h 72"/>
              <a:gd name="T20" fmla="*/ 0 w 91"/>
              <a:gd name="T21" fmla="*/ 2147483647 h 72"/>
              <a:gd name="T22" fmla="*/ 2147483647 w 91"/>
              <a:gd name="T23" fmla="*/ 2147483647 h 72"/>
              <a:gd name="T24" fmla="*/ 2147483647 w 91"/>
              <a:gd name="T25" fmla="*/ 2147483647 h 72"/>
              <a:gd name="T26" fmla="*/ 2147483647 w 91"/>
              <a:gd name="T27" fmla="*/ 2147483647 h 72"/>
              <a:gd name="T28" fmla="*/ 2147483647 w 91"/>
              <a:gd name="T29" fmla="*/ 2147483647 h 72"/>
              <a:gd name="T30" fmla="*/ 2147483647 w 91"/>
              <a:gd name="T31" fmla="*/ 2147483647 h 72"/>
              <a:gd name="T32" fmla="*/ 2147483647 w 91"/>
              <a:gd name="T33" fmla="*/ 2147483647 h 72"/>
              <a:gd name="T34" fmla="*/ 2147483647 w 91"/>
              <a:gd name="T35" fmla="*/ 2147483647 h 72"/>
              <a:gd name="T36" fmla="*/ 2147483647 w 91"/>
              <a:gd name="T37" fmla="*/ 2147483647 h 72"/>
              <a:gd name="T38" fmla="*/ 2147483647 w 91"/>
              <a:gd name="T39" fmla="*/ 2147483647 h 72"/>
              <a:gd name="T40" fmla="*/ 2147483647 w 91"/>
              <a:gd name="T41" fmla="*/ 2147483647 h 72"/>
              <a:gd name="T42" fmla="*/ 2147483647 w 91"/>
              <a:gd name="T43" fmla="*/ 2147483647 h 72"/>
              <a:gd name="T44" fmla="*/ 0 w 91"/>
              <a:gd name="T45" fmla="*/ 2147483647 h 72"/>
              <a:gd name="T46" fmla="*/ 0 w 91"/>
              <a:gd name="T47" fmla="*/ 0 h 72"/>
              <a:gd name="T48" fmla="*/ 2147483647 w 91"/>
              <a:gd name="T49" fmla="*/ 0 h 72"/>
              <a:gd name="T50" fmla="*/ 2147483647 w 91"/>
              <a:gd name="T51" fmla="*/ 2147483647 h 72"/>
              <a:gd name="T52" fmla="*/ 2147483647 w 91"/>
              <a:gd name="T53" fmla="*/ 0 h 72"/>
              <a:gd name="T54" fmla="*/ 2147483647 w 91"/>
              <a:gd name="T55" fmla="*/ 0 h 72"/>
              <a:gd name="T56" fmla="*/ 2147483647 w 91"/>
              <a:gd name="T57" fmla="*/ 2147483647 h 72"/>
              <a:gd name="T58" fmla="*/ 2147483647 w 91"/>
              <a:gd name="T59" fmla="*/ 2147483647 h 72"/>
              <a:gd name="T60" fmla="*/ 2147483647 w 91"/>
              <a:gd name="T61" fmla="*/ 2147483647 h 72"/>
              <a:gd name="T62" fmla="*/ 2147483647 w 91"/>
              <a:gd name="T63" fmla="*/ 2147483647 h 72"/>
              <a:gd name="T64" fmla="*/ 2147483647 w 91"/>
              <a:gd name="T65" fmla="*/ 2147483647 h 72"/>
              <a:gd name="T66" fmla="*/ 2147483647 w 91"/>
              <a:gd name="T67" fmla="*/ 2147483647 h 72"/>
              <a:gd name="T68" fmla="*/ 2147483647 w 91"/>
              <a:gd name="T69" fmla="*/ 2147483647 h 72"/>
              <a:gd name="T70" fmla="*/ 2147483647 w 91"/>
              <a:gd name="T71" fmla="*/ 2147483647 h 72"/>
              <a:gd name="T72" fmla="*/ 2147483647 w 91"/>
              <a:gd name="T73" fmla="*/ 2147483647 h 72"/>
              <a:gd name="T74" fmla="*/ 2147483647 w 91"/>
              <a:gd name="T75" fmla="*/ 2147483647 h 72"/>
              <a:gd name="T76" fmla="*/ 2147483647 w 91"/>
              <a:gd name="T77" fmla="*/ 2147483647 h 72"/>
              <a:gd name="T78" fmla="*/ 2147483647 w 91"/>
              <a:gd name="T79" fmla="*/ 2147483647 h 72"/>
              <a:gd name="T80" fmla="*/ 2147483647 w 91"/>
              <a:gd name="T81" fmla="*/ 2147483647 h 72"/>
              <a:gd name="T82" fmla="*/ 2147483647 w 91"/>
              <a:gd name="T83" fmla="*/ 2147483647 h 72"/>
              <a:gd name="T84" fmla="*/ 2147483647 w 91"/>
              <a:gd name="T85" fmla="*/ 2147483647 h 72"/>
              <a:gd name="T86" fmla="*/ 2147483647 w 91"/>
              <a:gd name="T87" fmla="*/ 2147483647 h 72"/>
              <a:gd name="T88" fmla="*/ 2147483647 w 91"/>
              <a:gd name="T89" fmla="*/ 2147483647 h 72"/>
              <a:gd name="T90" fmla="*/ 2147483647 w 91"/>
              <a:gd name="T91" fmla="*/ 2147483647 h 72"/>
              <a:gd name="T92" fmla="*/ 2147483647 w 91"/>
              <a:gd name="T93" fmla="*/ 2147483647 h 72"/>
              <a:gd name="T94" fmla="*/ 2147483647 w 91"/>
              <a:gd name="T95" fmla="*/ 2147483647 h 72"/>
              <a:gd name="T96" fmla="*/ 2147483647 w 91"/>
              <a:gd name="T97" fmla="*/ 2147483647 h 72"/>
              <a:gd name="T98" fmla="*/ 2147483647 w 91"/>
              <a:gd name="T99" fmla="*/ 2147483647 h 72"/>
              <a:gd name="T100" fmla="*/ 2147483647 w 91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1"/>
              <a:gd name="T154" fmla="*/ 0 h 72"/>
              <a:gd name="T155" fmla="*/ 91 w 91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1" h="72">
                <a:moveTo>
                  <a:pt x="41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7" y="70"/>
                </a:lnTo>
                <a:lnTo>
                  <a:pt x="21" y="72"/>
                </a:lnTo>
                <a:lnTo>
                  <a:pt x="23" y="72"/>
                </a:lnTo>
                <a:lnTo>
                  <a:pt x="0" y="72"/>
                </a:lnTo>
                <a:lnTo>
                  <a:pt x="2" y="72"/>
                </a:lnTo>
                <a:lnTo>
                  <a:pt x="6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12"/>
                </a:ln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19" y="0"/>
                </a:lnTo>
                <a:lnTo>
                  <a:pt x="45" y="56"/>
                </a:lnTo>
                <a:lnTo>
                  <a:pt x="73" y="0"/>
                </a:lnTo>
                <a:lnTo>
                  <a:pt x="91" y="0"/>
                </a:lnTo>
                <a:lnTo>
                  <a:pt x="91" y="2"/>
                </a:lnTo>
                <a:lnTo>
                  <a:pt x="89" y="2"/>
                </a:lnTo>
                <a:lnTo>
                  <a:pt x="85" y="2"/>
                </a:lnTo>
                <a:lnTo>
                  <a:pt x="83" y="4"/>
                </a:lnTo>
                <a:lnTo>
                  <a:pt x="83" y="8"/>
                </a:lnTo>
                <a:lnTo>
                  <a:pt x="81" y="12"/>
                </a:lnTo>
                <a:lnTo>
                  <a:pt x="81" y="60"/>
                </a:lnTo>
                <a:lnTo>
                  <a:pt x="83" y="66"/>
                </a:lnTo>
                <a:lnTo>
                  <a:pt x="83" y="68"/>
                </a:lnTo>
                <a:lnTo>
                  <a:pt x="85" y="70"/>
                </a:lnTo>
                <a:lnTo>
                  <a:pt x="89" y="72"/>
                </a:lnTo>
                <a:lnTo>
                  <a:pt x="91" y="72"/>
                </a:lnTo>
                <a:lnTo>
                  <a:pt x="61" y="72"/>
                </a:lnTo>
                <a:lnTo>
                  <a:pt x="65" y="72"/>
                </a:lnTo>
                <a:lnTo>
                  <a:pt x="69" y="70"/>
                </a:lnTo>
                <a:lnTo>
                  <a:pt x="71" y="68"/>
                </a:lnTo>
                <a:lnTo>
                  <a:pt x="71" y="66"/>
                </a:lnTo>
                <a:lnTo>
                  <a:pt x="71" y="60"/>
                </a:lnTo>
                <a:lnTo>
                  <a:pt x="71" y="12"/>
                </a:lnTo>
                <a:lnTo>
                  <a:pt x="43" y="72"/>
                </a:lnTo>
                <a:lnTo>
                  <a:pt x="41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6" name="Freeform 39">
            <a:extLst>
              <a:ext uri="{FF2B5EF4-FFF2-40B4-BE49-F238E27FC236}">
                <a16:creationId xmlns:a16="http://schemas.microsoft.com/office/drawing/2014/main" id="{F39EEFDD-ADC8-994F-8690-AAFB385DCE58}"/>
              </a:ext>
            </a:extLst>
          </p:cNvPr>
          <p:cNvSpPr>
            <a:spLocks noEditPoints="1"/>
          </p:cNvSpPr>
          <p:nvPr/>
        </p:nvSpPr>
        <p:spPr bwMode="auto">
          <a:xfrm>
            <a:off x="2270125" y="5911850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6" y="44"/>
                </a:moveTo>
                <a:lnTo>
                  <a:pt x="22" y="46"/>
                </a:lnTo>
                <a:lnTo>
                  <a:pt x="18" y="48"/>
                </a:lnTo>
                <a:lnTo>
                  <a:pt x="18" y="50"/>
                </a:lnTo>
                <a:lnTo>
                  <a:pt x="14" y="52"/>
                </a:lnTo>
                <a:lnTo>
                  <a:pt x="12" y="52"/>
                </a:lnTo>
                <a:lnTo>
                  <a:pt x="6" y="50"/>
                </a:lnTo>
                <a:lnTo>
                  <a:pt x="2" y="48"/>
                </a:lnTo>
                <a:lnTo>
                  <a:pt x="0" y="44"/>
                </a:lnTo>
                <a:lnTo>
                  <a:pt x="0" y="40"/>
                </a:lnTo>
                <a:lnTo>
                  <a:pt x="0" y="36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4"/>
                </a:lnTo>
                <a:lnTo>
                  <a:pt x="18" y="22"/>
                </a:lnTo>
                <a:lnTo>
                  <a:pt x="26" y="18"/>
                </a:lnTo>
                <a:lnTo>
                  <a:pt x="26" y="10"/>
                </a:lnTo>
                <a:lnTo>
                  <a:pt x="24" y="8"/>
                </a:lnTo>
                <a:lnTo>
                  <a:pt x="22" y="6"/>
                </a:lnTo>
                <a:lnTo>
                  <a:pt x="18" y="4"/>
                </a:lnTo>
                <a:lnTo>
                  <a:pt x="14" y="4"/>
                </a:lnTo>
                <a:lnTo>
                  <a:pt x="12" y="6"/>
                </a:lnTo>
                <a:lnTo>
                  <a:pt x="12" y="8"/>
                </a:lnTo>
                <a:lnTo>
                  <a:pt x="10" y="10"/>
                </a:lnTo>
                <a:lnTo>
                  <a:pt x="10" y="14"/>
                </a:lnTo>
                <a:lnTo>
                  <a:pt x="10" y="16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6"/>
                </a:lnTo>
                <a:lnTo>
                  <a:pt x="2" y="14"/>
                </a:lnTo>
                <a:lnTo>
                  <a:pt x="2" y="10"/>
                </a:lnTo>
                <a:lnTo>
                  <a:pt x="6" y="4"/>
                </a:lnTo>
                <a:lnTo>
                  <a:pt x="12" y="2"/>
                </a:lnTo>
                <a:lnTo>
                  <a:pt x="20" y="0"/>
                </a:lnTo>
                <a:lnTo>
                  <a:pt x="26" y="2"/>
                </a:lnTo>
                <a:lnTo>
                  <a:pt x="30" y="4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6" y="40"/>
                </a:lnTo>
                <a:lnTo>
                  <a:pt x="36" y="42"/>
                </a:lnTo>
                <a:lnTo>
                  <a:pt x="36" y="44"/>
                </a:lnTo>
                <a:lnTo>
                  <a:pt x="38" y="44"/>
                </a:lnTo>
                <a:lnTo>
                  <a:pt x="40" y="44"/>
                </a:lnTo>
                <a:lnTo>
                  <a:pt x="44" y="42"/>
                </a:lnTo>
                <a:lnTo>
                  <a:pt x="44" y="44"/>
                </a:lnTo>
                <a:lnTo>
                  <a:pt x="40" y="48"/>
                </a:lnTo>
                <a:lnTo>
                  <a:pt x="36" y="50"/>
                </a:lnTo>
                <a:lnTo>
                  <a:pt x="32" y="52"/>
                </a:lnTo>
                <a:lnTo>
                  <a:pt x="30" y="52"/>
                </a:lnTo>
                <a:lnTo>
                  <a:pt x="28" y="50"/>
                </a:lnTo>
                <a:lnTo>
                  <a:pt x="26" y="48"/>
                </a:lnTo>
                <a:lnTo>
                  <a:pt x="26" y="44"/>
                </a:lnTo>
                <a:close/>
                <a:moveTo>
                  <a:pt x="26" y="40"/>
                </a:moveTo>
                <a:lnTo>
                  <a:pt x="26" y="22"/>
                </a:lnTo>
                <a:lnTo>
                  <a:pt x="20" y="24"/>
                </a:lnTo>
                <a:lnTo>
                  <a:pt x="16" y="26"/>
                </a:lnTo>
                <a:lnTo>
                  <a:pt x="12" y="28"/>
                </a:lnTo>
                <a:lnTo>
                  <a:pt x="10" y="32"/>
                </a:lnTo>
                <a:lnTo>
                  <a:pt x="8" y="34"/>
                </a:lnTo>
                <a:lnTo>
                  <a:pt x="8" y="36"/>
                </a:lnTo>
                <a:lnTo>
                  <a:pt x="10" y="40"/>
                </a:lnTo>
                <a:lnTo>
                  <a:pt x="10" y="42"/>
                </a:lnTo>
                <a:lnTo>
                  <a:pt x="14" y="44"/>
                </a:lnTo>
                <a:lnTo>
                  <a:pt x="16" y="44"/>
                </a:lnTo>
                <a:lnTo>
                  <a:pt x="20" y="44"/>
                </a:lnTo>
                <a:lnTo>
                  <a:pt x="26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7" name="Freeform 40">
            <a:extLst>
              <a:ext uri="{FF2B5EF4-FFF2-40B4-BE49-F238E27FC236}">
                <a16:creationId xmlns:a16="http://schemas.microsoft.com/office/drawing/2014/main" id="{064D3652-B0C3-B24C-A95F-1568AC610A1E}"/>
              </a:ext>
            </a:extLst>
          </p:cNvPr>
          <p:cNvSpPr>
            <a:spLocks noEditPoints="1"/>
          </p:cNvSpPr>
          <p:nvPr/>
        </p:nvSpPr>
        <p:spPr bwMode="auto">
          <a:xfrm>
            <a:off x="2346325" y="5873750"/>
            <a:ext cx="38100" cy="117475"/>
          </a:xfrm>
          <a:custGeom>
            <a:avLst/>
            <a:gdLst>
              <a:gd name="T0" fmla="*/ 2147483647 w 24"/>
              <a:gd name="T1" fmla="*/ 0 h 74"/>
              <a:gd name="T2" fmla="*/ 2147483647 w 24"/>
              <a:gd name="T3" fmla="*/ 0 h 74"/>
              <a:gd name="T4" fmla="*/ 2147483647 w 24"/>
              <a:gd name="T5" fmla="*/ 0 h 74"/>
              <a:gd name="T6" fmla="*/ 2147483647 w 24"/>
              <a:gd name="T7" fmla="*/ 2147483647 h 74"/>
              <a:gd name="T8" fmla="*/ 2147483647 w 24"/>
              <a:gd name="T9" fmla="*/ 2147483647 h 74"/>
              <a:gd name="T10" fmla="*/ 2147483647 w 24"/>
              <a:gd name="T11" fmla="*/ 2147483647 h 74"/>
              <a:gd name="T12" fmla="*/ 2147483647 w 24"/>
              <a:gd name="T13" fmla="*/ 2147483647 h 74"/>
              <a:gd name="T14" fmla="*/ 2147483647 w 24"/>
              <a:gd name="T15" fmla="*/ 2147483647 h 74"/>
              <a:gd name="T16" fmla="*/ 2147483647 w 24"/>
              <a:gd name="T17" fmla="*/ 2147483647 h 74"/>
              <a:gd name="T18" fmla="*/ 2147483647 w 24"/>
              <a:gd name="T19" fmla="*/ 2147483647 h 74"/>
              <a:gd name="T20" fmla="*/ 2147483647 w 24"/>
              <a:gd name="T21" fmla="*/ 2147483647 h 74"/>
              <a:gd name="T22" fmla="*/ 2147483647 w 24"/>
              <a:gd name="T23" fmla="*/ 2147483647 h 74"/>
              <a:gd name="T24" fmla="*/ 2147483647 w 24"/>
              <a:gd name="T25" fmla="*/ 2147483647 h 74"/>
              <a:gd name="T26" fmla="*/ 2147483647 w 24"/>
              <a:gd name="T27" fmla="*/ 2147483647 h 74"/>
              <a:gd name="T28" fmla="*/ 2147483647 w 24"/>
              <a:gd name="T29" fmla="*/ 0 h 74"/>
              <a:gd name="T30" fmla="*/ 2147483647 w 24"/>
              <a:gd name="T31" fmla="*/ 0 h 74"/>
              <a:gd name="T32" fmla="*/ 2147483647 w 24"/>
              <a:gd name="T33" fmla="*/ 0 h 74"/>
              <a:gd name="T34" fmla="*/ 2147483647 w 24"/>
              <a:gd name="T35" fmla="*/ 2147483647 h 74"/>
              <a:gd name="T36" fmla="*/ 2147483647 w 24"/>
              <a:gd name="T37" fmla="*/ 2147483647 h 74"/>
              <a:gd name="T38" fmla="*/ 2147483647 w 24"/>
              <a:gd name="T39" fmla="*/ 2147483647 h 74"/>
              <a:gd name="T40" fmla="*/ 2147483647 w 24"/>
              <a:gd name="T41" fmla="*/ 2147483647 h 74"/>
              <a:gd name="T42" fmla="*/ 2147483647 w 24"/>
              <a:gd name="T43" fmla="*/ 2147483647 h 74"/>
              <a:gd name="T44" fmla="*/ 2147483647 w 24"/>
              <a:gd name="T45" fmla="*/ 2147483647 h 74"/>
              <a:gd name="T46" fmla="*/ 2147483647 w 24"/>
              <a:gd name="T47" fmla="*/ 2147483647 h 74"/>
              <a:gd name="T48" fmla="*/ 2147483647 w 24"/>
              <a:gd name="T49" fmla="*/ 2147483647 h 74"/>
              <a:gd name="T50" fmla="*/ 2147483647 w 24"/>
              <a:gd name="T51" fmla="*/ 2147483647 h 74"/>
              <a:gd name="T52" fmla="*/ 0 w 24"/>
              <a:gd name="T53" fmla="*/ 2147483647 h 74"/>
              <a:gd name="T54" fmla="*/ 0 w 24"/>
              <a:gd name="T55" fmla="*/ 2147483647 h 74"/>
              <a:gd name="T56" fmla="*/ 2147483647 w 24"/>
              <a:gd name="T57" fmla="*/ 2147483647 h 74"/>
              <a:gd name="T58" fmla="*/ 2147483647 w 24"/>
              <a:gd name="T59" fmla="*/ 2147483647 h 74"/>
              <a:gd name="T60" fmla="*/ 2147483647 w 24"/>
              <a:gd name="T61" fmla="*/ 2147483647 h 74"/>
              <a:gd name="T62" fmla="*/ 2147483647 w 24"/>
              <a:gd name="T63" fmla="*/ 2147483647 h 74"/>
              <a:gd name="T64" fmla="*/ 2147483647 w 24"/>
              <a:gd name="T65" fmla="*/ 2147483647 h 74"/>
              <a:gd name="T66" fmla="*/ 2147483647 w 24"/>
              <a:gd name="T67" fmla="*/ 2147483647 h 74"/>
              <a:gd name="T68" fmla="*/ 2147483647 w 24"/>
              <a:gd name="T69" fmla="*/ 2147483647 h 74"/>
              <a:gd name="T70" fmla="*/ 2147483647 w 24"/>
              <a:gd name="T71" fmla="*/ 2147483647 h 74"/>
              <a:gd name="T72" fmla="*/ 2147483647 w 24"/>
              <a:gd name="T73" fmla="*/ 2147483647 h 74"/>
              <a:gd name="T74" fmla="*/ 2147483647 w 24"/>
              <a:gd name="T75" fmla="*/ 2147483647 h 74"/>
              <a:gd name="T76" fmla="*/ 2147483647 w 24"/>
              <a:gd name="T77" fmla="*/ 2147483647 h 74"/>
              <a:gd name="T78" fmla="*/ 2147483647 w 24"/>
              <a:gd name="T79" fmla="*/ 2147483647 h 74"/>
              <a:gd name="T80" fmla="*/ 2147483647 w 24"/>
              <a:gd name="T81" fmla="*/ 2147483647 h 74"/>
              <a:gd name="T82" fmla="*/ 2147483647 w 24"/>
              <a:gd name="T83" fmla="*/ 2147483647 h 74"/>
              <a:gd name="T84" fmla="*/ 2147483647 w 24"/>
              <a:gd name="T85" fmla="*/ 2147483647 h 74"/>
              <a:gd name="T86" fmla="*/ 0 w 24"/>
              <a:gd name="T87" fmla="*/ 2147483647 h 74"/>
              <a:gd name="T88" fmla="*/ 2147483647 w 24"/>
              <a:gd name="T89" fmla="*/ 2147483647 h 74"/>
              <a:gd name="T90" fmla="*/ 2147483647 w 24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4"/>
              <a:gd name="T140" fmla="*/ 24 w 24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4">
                <a:moveTo>
                  <a:pt x="12" y="0"/>
                </a:move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6"/>
                </a:lnTo>
                <a:lnTo>
                  <a:pt x="18" y="8"/>
                </a:lnTo>
                <a:lnTo>
                  <a:pt x="16" y="10"/>
                </a:lnTo>
                <a:lnTo>
                  <a:pt x="14" y="12"/>
                </a:lnTo>
                <a:lnTo>
                  <a:pt x="12" y="12"/>
                </a:lnTo>
                <a:lnTo>
                  <a:pt x="10" y="12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close/>
                <a:moveTo>
                  <a:pt x="16" y="24"/>
                </a:moveTo>
                <a:lnTo>
                  <a:pt x="16" y="64"/>
                </a:lnTo>
                <a:lnTo>
                  <a:pt x="16" y="68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4"/>
                </a:lnTo>
                <a:lnTo>
                  <a:pt x="24" y="74"/>
                </a:lnTo>
                <a:lnTo>
                  <a:pt x="0" y="74"/>
                </a:lnTo>
                <a:lnTo>
                  <a:pt x="4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38"/>
                </a:lnTo>
                <a:lnTo>
                  <a:pt x="8" y="34"/>
                </a:lnTo>
                <a:lnTo>
                  <a:pt x="6" y="32"/>
                </a:lnTo>
                <a:lnTo>
                  <a:pt x="4" y="30"/>
                </a:lnTo>
                <a:lnTo>
                  <a:pt x="4" y="32"/>
                </a:lnTo>
                <a:lnTo>
                  <a:pt x="2" y="32"/>
                </a:lnTo>
                <a:lnTo>
                  <a:pt x="0" y="30"/>
                </a:lnTo>
                <a:lnTo>
                  <a:pt x="14" y="24"/>
                </a:lnTo>
                <a:lnTo>
                  <a:pt x="16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8" name="Freeform 41">
            <a:extLst>
              <a:ext uri="{FF2B5EF4-FFF2-40B4-BE49-F238E27FC236}">
                <a16:creationId xmlns:a16="http://schemas.microsoft.com/office/drawing/2014/main" id="{1267B035-6DAF-7A41-9E35-44BF30B594CF}"/>
              </a:ext>
            </a:extLst>
          </p:cNvPr>
          <p:cNvSpPr>
            <a:spLocks/>
          </p:cNvSpPr>
          <p:nvPr/>
        </p:nvSpPr>
        <p:spPr bwMode="auto">
          <a:xfrm>
            <a:off x="2390775" y="5911850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2"/>
                </a:moveTo>
                <a:lnTo>
                  <a:pt x="22" y="6"/>
                </a:lnTo>
                <a:lnTo>
                  <a:pt x="26" y="2"/>
                </a:lnTo>
                <a:lnTo>
                  <a:pt x="32" y="0"/>
                </a:lnTo>
                <a:lnTo>
                  <a:pt x="36" y="2"/>
                </a:lnTo>
                <a:lnTo>
                  <a:pt x="40" y="2"/>
                </a:lnTo>
                <a:lnTo>
                  <a:pt x="42" y="6"/>
                </a:lnTo>
                <a:lnTo>
                  <a:pt x="44" y="10"/>
                </a:lnTo>
                <a:lnTo>
                  <a:pt x="44" y="14"/>
                </a:lnTo>
                <a:lnTo>
                  <a:pt x="44" y="18"/>
                </a:lnTo>
                <a:lnTo>
                  <a:pt x="44" y="40"/>
                </a:lnTo>
                <a:lnTo>
                  <a:pt x="46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2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4" y="48"/>
                </a:lnTo>
                <a:lnTo>
                  <a:pt x="6" y="48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9" name="Freeform 42">
            <a:extLst>
              <a:ext uri="{FF2B5EF4-FFF2-40B4-BE49-F238E27FC236}">
                <a16:creationId xmlns:a16="http://schemas.microsoft.com/office/drawing/2014/main" id="{1CE2103A-A513-EC41-A704-DC71818630E6}"/>
              </a:ext>
            </a:extLst>
          </p:cNvPr>
          <p:cNvSpPr>
            <a:spLocks/>
          </p:cNvSpPr>
          <p:nvPr/>
        </p:nvSpPr>
        <p:spPr bwMode="auto">
          <a:xfrm>
            <a:off x="2517775" y="5911850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6" y="4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2" y="4"/>
                </a:lnTo>
                <a:lnTo>
                  <a:pt x="44" y="8"/>
                </a:lnTo>
                <a:lnTo>
                  <a:pt x="46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2" y="6"/>
                </a:lnTo>
                <a:lnTo>
                  <a:pt x="74" y="10"/>
                </a:lnTo>
                <a:lnTo>
                  <a:pt x="74" y="14"/>
                </a:lnTo>
                <a:lnTo>
                  <a:pt x="76" y="18"/>
                </a:lnTo>
                <a:lnTo>
                  <a:pt x="76" y="40"/>
                </a:lnTo>
                <a:lnTo>
                  <a:pt x="76" y="44"/>
                </a:lnTo>
                <a:lnTo>
                  <a:pt x="76" y="46"/>
                </a:lnTo>
                <a:lnTo>
                  <a:pt x="76" y="48"/>
                </a:lnTo>
                <a:lnTo>
                  <a:pt x="78" y="48"/>
                </a:lnTo>
                <a:lnTo>
                  <a:pt x="80" y="50"/>
                </a:lnTo>
                <a:lnTo>
                  <a:pt x="82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6" y="46"/>
                </a:lnTo>
                <a:lnTo>
                  <a:pt x="66" y="44"/>
                </a:lnTo>
                <a:lnTo>
                  <a:pt x="66" y="40"/>
                </a:lnTo>
                <a:lnTo>
                  <a:pt x="66" y="20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10"/>
                </a:lnTo>
                <a:lnTo>
                  <a:pt x="50" y="12"/>
                </a:lnTo>
                <a:lnTo>
                  <a:pt x="46" y="14"/>
                </a:lnTo>
                <a:lnTo>
                  <a:pt x="46" y="16"/>
                </a:lnTo>
                <a:lnTo>
                  <a:pt x="46" y="40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4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6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0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8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0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4"/>
                </a:lnTo>
                <a:lnTo>
                  <a:pt x="8" y="40"/>
                </a:lnTo>
                <a:lnTo>
                  <a:pt x="8" y="22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4" y="6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0" name="Freeform 43">
            <a:extLst>
              <a:ext uri="{FF2B5EF4-FFF2-40B4-BE49-F238E27FC236}">
                <a16:creationId xmlns:a16="http://schemas.microsoft.com/office/drawing/2014/main" id="{9E0DD331-61C9-4B48-8761-28B7218950B1}"/>
              </a:ext>
            </a:extLst>
          </p:cNvPr>
          <p:cNvSpPr>
            <a:spLocks noEditPoints="1"/>
          </p:cNvSpPr>
          <p:nvPr/>
        </p:nvSpPr>
        <p:spPr bwMode="auto">
          <a:xfrm>
            <a:off x="2657475" y="5911850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38" y="32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50"/>
                </a:lnTo>
                <a:lnTo>
                  <a:pt x="26" y="50"/>
                </a:lnTo>
                <a:lnTo>
                  <a:pt x="20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2" y="4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1" name="Freeform 44">
            <a:extLst>
              <a:ext uri="{FF2B5EF4-FFF2-40B4-BE49-F238E27FC236}">
                <a16:creationId xmlns:a16="http://schemas.microsoft.com/office/drawing/2014/main" id="{35EEF8E7-97EA-824D-926A-DA2397FFF503}"/>
              </a:ext>
            </a:extLst>
          </p:cNvPr>
          <p:cNvSpPr>
            <a:spLocks/>
          </p:cNvSpPr>
          <p:nvPr/>
        </p:nvSpPr>
        <p:spPr bwMode="auto">
          <a:xfrm>
            <a:off x="2730500" y="5911850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4"/>
                </a:lnTo>
                <a:lnTo>
                  <a:pt x="26" y="2"/>
                </a:lnTo>
                <a:lnTo>
                  <a:pt x="30" y="2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8"/>
                </a:lnTo>
                <a:lnTo>
                  <a:pt x="44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4" y="2"/>
                </a:lnTo>
                <a:lnTo>
                  <a:pt x="68" y="2"/>
                </a:lnTo>
                <a:lnTo>
                  <a:pt x="70" y="6"/>
                </a:lnTo>
                <a:lnTo>
                  <a:pt x="72" y="10"/>
                </a:lnTo>
                <a:lnTo>
                  <a:pt x="74" y="14"/>
                </a:lnTo>
                <a:lnTo>
                  <a:pt x="74" y="18"/>
                </a:lnTo>
                <a:lnTo>
                  <a:pt x="74" y="40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50"/>
                </a:lnTo>
                <a:lnTo>
                  <a:pt x="80" y="50"/>
                </a:lnTo>
                <a:lnTo>
                  <a:pt x="58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4" y="46"/>
                </a:lnTo>
                <a:lnTo>
                  <a:pt x="64" y="44"/>
                </a:lnTo>
                <a:lnTo>
                  <a:pt x="64" y="40"/>
                </a:lnTo>
                <a:lnTo>
                  <a:pt x="64" y="20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8" y="8"/>
                </a:lnTo>
                <a:lnTo>
                  <a:pt x="54" y="8"/>
                </a:lnTo>
                <a:lnTo>
                  <a:pt x="52" y="10"/>
                </a:lnTo>
                <a:lnTo>
                  <a:pt x="48" y="12"/>
                </a:lnTo>
                <a:lnTo>
                  <a:pt x="44" y="14"/>
                </a:lnTo>
                <a:lnTo>
                  <a:pt x="44" y="16"/>
                </a:lnTo>
                <a:lnTo>
                  <a:pt x="44" y="40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50"/>
                </a:lnTo>
                <a:lnTo>
                  <a:pt x="52" y="50"/>
                </a:lnTo>
                <a:lnTo>
                  <a:pt x="28" y="50"/>
                </a:lnTo>
                <a:lnTo>
                  <a:pt x="32" y="50"/>
                </a:lnTo>
                <a:lnTo>
                  <a:pt x="34" y="48"/>
                </a:lnTo>
                <a:lnTo>
                  <a:pt x="34" y="46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4" y="8"/>
                </a:lnTo>
                <a:lnTo>
                  <a:pt x="22" y="10"/>
                </a:lnTo>
                <a:lnTo>
                  <a:pt x="18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2" name="Freeform 45">
            <a:extLst>
              <a:ext uri="{FF2B5EF4-FFF2-40B4-BE49-F238E27FC236}">
                <a16:creationId xmlns:a16="http://schemas.microsoft.com/office/drawing/2014/main" id="{4452C0AD-1959-0A40-A619-49680B3F8285}"/>
              </a:ext>
            </a:extLst>
          </p:cNvPr>
          <p:cNvSpPr>
            <a:spLocks noEditPoints="1"/>
          </p:cNvSpPr>
          <p:nvPr/>
        </p:nvSpPr>
        <p:spPr bwMode="auto">
          <a:xfrm>
            <a:off x="2867025" y="5911850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2147483647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4" y="0"/>
                </a:moveTo>
                <a:lnTo>
                  <a:pt x="30" y="2"/>
                </a:lnTo>
                <a:lnTo>
                  <a:pt x="36" y="4"/>
                </a:lnTo>
                <a:lnTo>
                  <a:pt x="40" y="10"/>
                </a:lnTo>
                <a:lnTo>
                  <a:pt x="46" y="16"/>
                </a:lnTo>
                <a:lnTo>
                  <a:pt x="46" y="26"/>
                </a:lnTo>
                <a:lnTo>
                  <a:pt x="46" y="32"/>
                </a:lnTo>
                <a:lnTo>
                  <a:pt x="44" y="38"/>
                </a:lnTo>
                <a:lnTo>
                  <a:pt x="40" y="44"/>
                </a:lnTo>
                <a:lnTo>
                  <a:pt x="34" y="48"/>
                </a:lnTo>
                <a:lnTo>
                  <a:pt x="30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36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4" y="8"/>
                </a:lnTo>
                <a:lnTo>
                  <a:pt x="12" y="12"/>
                </a:lnTo>
                <a:lnTo>
                  <a:pt x="10" y="16"/>
                </a:lnTo>
                <a:lnTo>
                  <a:pt x="10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8"/>
                </a:lnTo>
                <a:lnTo>
                  <a:pt x="26" y="48"/>
                </a:lnTo>
                <a:lnTo>
                  <a:pt x="30" y="48"/>
                </a:lnTo>
                <a:lnTo>
                  <a:pt x="34" y="44"/>
                </a:lnTo>
                <a:lnTo>
                  <a:pt x="36" y="40"/>
                </a:lnTo>
                <a:lnTo>
                  <a:pt x="38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3" name="Freeform 46">
            <a:extLst>
              <a:ext uri="{FF2B5EF4-FFF2-40B4-BE49-F238E27FC236}">
                <a16:creationId xmlns:a16="http://schemas.microsoft.com/office/drawing/2014/main" id="{BCAED5E4-3A5E-F341-9EBC-AFFCE1E3D75B}"/>
              </a:ext>
            </a:extLst>
          </p:cNvPr>
          <p:cNvSpPr>
            <a:spLocks/>
          </p:cNvSpPr>
          <p:nvPr/>
        </p:nvSpPr>
        <p:spPr bwMode="auto">
          <a:xfrm>
            <a:off x="2949575" y="5911850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4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4" y="6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4"/>
                </a:lnTo>
                <a:lnTo>
                  <a:pt x="28" y="12"/>
                </a:lnTo>
                <a:lnTo>
                  <a:pt x="26" y="12"/>
                </a:lnTo>
                <a:lnTo>
                  <a:pt x="24" y="10"/>
                </a:lnTo>
                <a:lnTo>
                  <a:pt x="24" y="8"/>
                </a:lnTo>
                <a:lnTo>
                  <a:pt x="22" y="10"/>
                </a:lnTo>
                <a:lnTo>
                  <a:pt x="20" y="10"/>
                </a:lnTo>
                <a:lnTo>
                  <a:pt x="18" y="14"/>
                </a:lnTo>
                <a:lnTo>
                  <a:pt x="16" y="18"/>
                </a:lnTo>
                <a:lnTo>
                  <a:pt x="16" y="40"/>
                </a:lnTo>
                <a:lnTo>
                  <a:pt x="16" y="42"/>
                </a:lnTo>
                <a:lnTo>
                  <a:pt x="16" y="46"/>
                </a:lnTo>
                <a:lnTo>
                  <a:pt x="18" y="46"/>
                </a:lnTo>
                <a:lnTo>
                  <a:pt x="20" y="48"/>
                </a:lnTo>
                <a:lnTo>
                  <a:pt x="22" y="50"/>
                </a:lnTo>
                <a:lnTo>
                  <a:pt x="24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4" name="Freeform 47">
            <a:extLst>
              <a:ext uri="{FF2B5EF4-FFF2-40B4-BE49-F238E27FC236}">
                <a16:creationId xmlns:a16="http://schemas.microsoft.com/office/drawing/2014/main" id="{FA1910C4-7D4A-D647-99A2-749814D1CE8A}"/>
              </a:ext>
            </a:extLst>
          </p:cNvPr>
          <p:cNvSpPr>
            <a:spLocks/>
          </p:cNvSpPr>
          <p:nvPr/>
        </p:nvSpPr>
        <p:spPr bwMode="auto">
          <a:xfrm>
            <a:off x="3006725" y="5915025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2147483647 h 72"/>
              <a:gd name="T6" fmla="*/ 2147483647 w 52"/>
              <a:gd name="T7" fmla="*/ 2147483647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2147483647 h 72"/>
              <a:gd name="T38" fmla="*/ 2147483647 w 52"/>
              <a:gd name="T39" fmla="*/ 2147483647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2147483647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2147483647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2" y="0"/>
                </a:lnTo>
                <a:lnTo>
                  <a:pt x="22" y="2"/>
                </a:lnTo>
                <a:lnTo>
                  <a:pt x="20" y="2"/>
                </a:lnTo>
                <a:lnTo>
                  <a:pt x="18" y="2"/>
                </a:lnTo>
                <a:lnTo>
                  <a:pt x="16" y="4"/>
                </a:lnTo>
                <a:lnTo>
                  <a:pt x="16" y="6"/>
                </a:lnTo>
                <a:lnTo>
                  <a:pt x="16" y="8"/>
                </a:lnTo>
                <a:lnTo>
                  <a:pt x="18" y="12"/>
                </a:lnTo>
                <a:lnTo>
                  <a:pt x="30" y="36"/>
                </a:lnTo>
                <a:lnTo>
                  <a:pt x="40" y="8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6" y="0"/>
                </a:lnTo>
                <a:lnTo>
                  <a:pt x="52" y="0"/>
                </a:ln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24" y="56"/>
                </a:lnTo>
                <a:lnTo>
                  <a:pt x="22" y="64"/>
                </a:lnTo>
                <a:lnTo>
                  <a:pt x="18" y="68"/>
                </a:lnTo>
                <a:lnTo>
                  <a:pt x="12" y="72"/>
                </a:lnTo>
                <a:lnTo>
                  <a:pt x="8" y="72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2" y="66"/>
                </a:lnTo>
                <a:lnTo>
                  <a:pt x="2" y="64"/>
                </a:lnTo>
                <a:lnTo>
                  <a:pt x="2" y="62"/>
                </a:lnTo>
                <a:lnTo>
                  <a:pt x="4" y="60"/>
                </a:lnTo>
                <a:lnTo>
                  <a:pt x="6" y="60"/>
                </a:lnTo>
                <a:lnTo>
                  <a:pt x="10" y="60"/>
                </a:lnTo>
                <a:lnTo>
                  <a:pt x="12" y="62"/>
                </a:lnTo>
                <a:lnTo>
                  <a:pt x="14" y="62"/>
                </a:lnTo>
                <a:lnTo>
                  <a:pt x="16" y="62"/>
                </a:lnTo>
                <a:lnTo>
                  <a:pt x="18" y="60"/>
                </a:lnTo>
                <a:lnTo>
                  <a:pt x="20" y="58"/>
                </a:lnTo>
                <a:lnTo>
                  <a:pt x="22" y="54"/>
                </a:lnTo>
                <a:lnTo>
                  <a:pt x="26" y="46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4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5" name="Freeform 48">
            <a:extLst>
              <a:ext uri="{FF2B5EF4-FFF2-40B4-BE49-F238E27FC236}">
                <a16:creationId xmlns:a16="http://schemas.microsoft.com/office/drawing/2014/main" id="{E70A5262-7E7F-C043-9652-B867D85B526C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3017838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6" name="Freeform 49">
            <a:extLst>
              <a:ext uri="{FF2B5EF4-FFF2-40B4-BE49-F238E27FC236}">
                <a16:creationId xmlns:a16="http://schemas.microsoft.com/office/drawing/2014/main" id="{05D022A0-8366-F848-8432-759055D91CD8}"/>
              </a:ext>
            </a:extLst>
          </p:cNvPr>
          <p:cNvSpPr>
            <a:spLocks/>
          </p:cNvSpPr>
          <p:nvPr/>
        </p:nvSpPr>
        <p:spPr bwMode="auto">
          <a:xfrm>
            <a:off x="777875" y="3017838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7" name="Freeform 50">
            <a:extLst>
              <a:ext uri="{FF2B5EF4-FFF2-40B4-BE49-F238E27FC236}">
                <a16:creationId xmlns:a16="http://schemas.microsoft.com/office/drawing/2014/main" id="{18E0D72A-9B7C-9543-9A61-D3FCB68FDD54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3059113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8" name="Freeform 51">
            <a:extLst>
              <a:ext uri="{FF2B5EF4-FFF2-40B4-BE49-F238E27FC236}">
                <a16:creationId xmlns:a16="http://schemas.microsoft.com/office/drawing/2014/main" id="{D8CB1BD1-EB93-274D-8BC3-402B8D16BECC}"/>
              </a:ext>
            </a:extLst>
          </p:cNvPr>
          <p:cNvSpPr>
            <a:spLocks/>
          </p:cNvSpPr>
          <p:nvPr/>
        </p:nvSpPr>
        <p:spPr bwMode="auto">
          <a:xfrm>
            <a:off x="911225" y="3059113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9" name="Freeform 52">
            <a:extLst>
              <a:ext uri="{FF2B5EF4-FFF2-40B4-BE49-F238E27FC236}">
                <a16:creationId xmlns:a16="http://schemas.microsoft.com/office/drawing/2014/main" id="{0FE11DB0-A423-BD47-9A69-50D39E102D74}"/>
              </a:ext>
            </a:extLst>
          </p:cNvPr>
          <p:cNvSpPr>
            <a:spLocks/>
          </p:cNvSpPr>
          <p:nvPr/>
        </p:nvSpPr>
        <p:spPr bwMode="auto">
          <a:xfrm>
            <a:off x="984250" y="3017838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0" name="Freeform 53">
            <a:extLst>
              <a:ext uri="{FF2B5EF4-FFF2-40B4-BE49-F238E27FC236}">
                <a16:creationId xmlns:a16="http://schemas.microsoft.com/office/drawing/2014/main" id="{CEB3CD28-B6C3-4B4A-A4A3-EEE2A27D1A7F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3059113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1" name="Freeform 54">
            <a:extLst>
              <a:ext uri="{FF2B5EF4-FFF2-40B4-BE49-F238E27FC236}">
                <a16:creationId xmlns:a16="http://schemas.microsoft.com/office/drawing/2014/main" id="{2FC3804C-855D-4C45-9DA5-19A53045C6A0}"/>
              </a:ext>
            </a:extLst>
          </p:cNvPr>
          <p:cNvSpPr>
            <a:spLocks/>
          </p:cNvSpPr>
          <p:nvPr/>
        </p:nvSpPr>
        <p:spPr bwMode="auto">
          <a:xfrm>
            <a:off x="1201738" y="3017838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2" name="Freeform 55">
            <a:extLst>
              <a:ext uri="{FF2B5EF4-FFF2-40B4-BE49-F238E27FC236}">
                <a16:creationId xmlns:a16="http://schemas.microsoft.com/office/drawing/2014/main" id="{82949CDB-9AC3-B641-84A4-9ACF202F3C33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3021013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48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4" y="68"/>
                </a:lnTo>
                <a:lnTo>
                  <a:pt x="54" y="64"/>
                </a:lnTo>
                <a:lnTo>
                  <a:pt x="52" y="60"/>
                </a:lnTo>
                <a:lnTo>
                  <a:pt x="48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3" name="Freeform 56">
            <a:extLst>
              <a:ext uri="{FF2B5EF4-FFF2-40B4-BE49-F238E27FC236}">
                <a16:creationId xmlns:a16="http://schemas.microsoft.com/office/drawing/2014/main" id="{D4D2D880-6F5E-F94F-B227-C51D1C8C5EEE}"/>
              </a:ext>
            </a:extLst>
          </p:cNvPr>
          <p:cNvSpPr>
            <a:spLocks noEditPoints="1"/>
          </p:cNvSpPr>
          <p:nvPr/>
        </p:nvSpPr>
        <p:spPr bwMode="auto">
          <a:xfrm>
            <a:off x="2282825" y="3024188"/>
            <a:ext cx="120650" cy="114300"/>
          </a:xfrm>
          <a:custGeom>
            <a:avLst/>
            <a:gdLst>
              <a:gd name="T0" fmla="*/ 2147483647 w 76"/>
              <a:gd name="T1" fmla="*/ 2147483647 h 72"/>
              <a:gd name="T2" fmla="*/ 2147483647 w 76"/>
              <a:gd name="T3" fmla="*/ 2147483647 h 72"/>
              <a:gd name="T4" fmla="*/ 2147483647 w 76"/>
              <a:gd name="T5" fmla="*/ 2147483647 h 72"/>
              <a:gd name="T6" fmla="*/ 2147483647 w 76"/>
              <a:gd name="T7" fmla="*/ 2147483647 h 72"/>
              <a:gd name="T8" fmla="*/ 2147483647 w 76"/>
              <a:gd name="T9" fmla="*/ 2147483647 h 72"/>
              <a:gd name="T10" fmla="*/ 2147483647 w 76"/>
              <a:gd name="T11" fmla="*/ 2147483647 h 72"/>
              <a:gd name="T12" fmla="*/ 2147483647 w 76"/>
              <a:gd name="T13" fmla="*/ 2147483647 h 72"/>
              <a:gd name="T14" fmla="*/ 2147483647 w 76"/>
              <a:gd name="T15" fmla="*/ 2147483647 h 72"/>
              <a:gd name="T16" fmla="*/ 2147483647 w 76"/>
              <a:gd name="T17" fmla="*/ 2147483647 h 72"/>
              <a:gd name="T18" fmla="*/ 2147483647 w 76"/>
              <a:gd name="T19" fmla="*/ 2147483647 h 72"/>
              <a:gd name="T20" fmla="*/ 0 w 76"/>
              <a:gd name="T21" fmla="*/ 2147483647 h 72"/>
              <a:gd name="T22" fmla="*/ 0 w 76"/>
              <a:gd name="T23" fmla="*/ 2147483647 h 72"/>
              <a:gd name="T24" fmla="*/ 2147483647 w 76"/>
              <a:gd name="T25" fmla="*/ 2147483647 h 72"/>
              <a:gd name="T26" fmla="*/ 2147483647 w 76"/>
              <a:gd name="T27" fmla="*/ 2147483647 h 72"/>
              <a:gd name="T28" fmla="*/ 2147483647 w 76"/>
              <a:gd name="T29" fmla="*/ 2147483647 h 72"/>
              <a:gd name="T30" fmla="*/ 2147483647 w 76"/>
              <a:gd name="T31" fmla="*/ 2147483647 h 72"/>
              <a:gd name="T32" fmla="*/ 2147483647 w 76"/>
              <a:gd name="T33" fmla="*/ 0 h 72"/>
              <a:gd name="T34" fmla="*/ 2147483647 w 76"/>
              <a:gd name="T35" fmla="*/ 0 h 72"/>
              <a:gd name="T36" fmla="*/ 2147483647 w 76"/>
              <a:gd name="T37" fmla="*/ 2147483647 h 72"/>
              <a:gd name="T38" fmla="*/ 2147483647 w 76"/>
              <a:gd name="T39" fmla="*/ 2147483647 h 72"/>
              <a:gd name="T40" fmla="*/ 2147483647 w 76"/>
              <a:gd name="T41" fmla="*/ 2147483647 h 72"/>
              <a:gd name="T42" fmla="*/ 2147483647 w 76"/>
              <a:gd name="T43" fmla="*/ 2147483647 h 72"/>
              <a:gd name="T44" fmla="*/ 2147483647 w 76"/>
              <a:gd name="T45" fmla="*/ 2147483647 h 72"/>
              <a:gd name="T46" fmla="*/ 2147483647 w 76"/>
              <a:gd name="T47" fmla="*/ 2147483647 h 72"/>
              <a:gd name="T48" fmla="*/ 2147483647 w 76"/>
              <a:gd name="T49" fmla="*/ 2147483647 h 72"/>
              <a:gd name="T50" fmla="*/ 2147483647 w 76"/>
              <a:gd name="T51" fmla="*/ 2147483647 h 72"/>
              <a:gd name="T52" fmla="*/ 2147483647 w 76"/>
              <a:gd name="T53" fmla="*/ 2147483647 h 72"/>
              <a:gd name="T54" fmla="*/ 2147483647 w 76"/>
              <a:gd name="T55" fmla="*/ 2147483647 h 72"/>
              <a:gd name="T56" fmla="*/ 2147483647 w 76"/>
              <a:gd name="T57" fmla="*/ 2147483647 h 72"/>
              <a:gd name="T58" fmla="*/ 2147483647 w 76"/>
              <a:gd name="T59" fmla="*/ 2147483647 h 72"/>
              <a:gd name="T60" fmla="*/ 2147483647 w 76"/>
              <a:gd name="T61" fmla="*/ 2147483647 h 72"/>
              <a:gd name="T62" fmla="*/ 2147483647 w 76"/>
              <a:gd name="T63" fmla="*/ 2147483647 h 72"/>
              <a:gd name="T64" fmla="*/ 2147483647 w 76"/>
              <a:gd name="T65" fmla="*/ 2147483647 h 72"/>
              <a:gd name="T66" fmla="*/ 2147483647 w 76"/>
              <a:gd name="T67" fmla="*/ 2147483647 h 72"/>
              <a:gd name="T68" fmla="*/ 2147483647 w 76"/>
              <a:gd name="T69" fmla="*/ 2147483647 h 72"/>
              <a:gd name="T70" fmla="*/ 2147483647 w 76"/>
              <a:gd name="T71" fmla="*/ 2147483647 h 72"/>
              <a:gd name="T72" fmla="*/ 2147483647 w 76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2"/>
              <a:gd name="T113" fmla="*/ 76 w 76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2">
                <a:moveTo>
                  <a:pt x="50" y="48"/>
                </a:moveTo>
                <a:lnTo>
                  <a:pt x="22" y="48"/>
                </a:lnTo>
                <a:lnTo>
                  <a:pt x="16" y="60"/>
                </a:lnTo>
                <a:lnTo>
                  <a:pt x="14" y="64"/>
                </a:lnTo>
                <a:lnTo>
                  <a:pt x="14" y="66"/>
                </a:lnTo>
                <a:lnTo>
                  <a:pt x="14" y="68"/>
                </a:lnTo>
                <a:lnTo>
                  <a:pt x="16" y="70"/>
                </a:lnTo>
                <a:lnTo>
                  <a:pt x="18" y="70"/>
                </a:lnTo>
                <a:lnTo>
                  <a:pt x="22" y="72"/>
                </a:lnTo>
                <a:lnTo>
                  <a:pt x="0" y="72"/>
                </a:lnTo>
                <a:lnTo>
                  <a:pt x="4" y="70"/>
                </a:lnTo>
                <a:lnTo>
                  <a:pt x="6" y="70"/>
                </a:lnTo>
                <a:lnTo>
                  <a:pt x="10" y="64"/>
                </a:lnTo>
                <a:lnTo>
                  <a:pt x="12" y="58"/>
                </a:lnTo>
                <a:lnTo>
                  <a:pt x="38" y="0"/>
                </a:lnTo>
                <a:lnTo>
                  <a:pt x="40" y="0"/>
                </a:lnTo>
                <a:lnTo>
                  <a:pt x="64" y="58"/>
                </a:lnTo>
                <a:lnTo>
                  <a:pt x="68" y="66"/>
                </a:lnTo>
                <a:lnTo>
                  <a:pt x="70" y="68"/>
                </a:lnTo>
                <a:lnTo>
                  <a:pt x="72" y="70"/>
                </a:lnTo>
                <a:lnTo>
                  <a:pt x="76" y="72"/>
                </a:lnTo>
                <a:lnTo>
                  <a:pt x="48" y="72"/>
                </a:lnTo>
                <a:lnTo>
                  <a:pt x="52" y="70"/>
                </a:lnTo>
                <a:lnTo>
                  <a:pt x="54" y="70"/>
                </a:lnTo>
                <a:lnTo>
                  <a:pt x="56" y="68"/>
                </a:lnTo>
                <a:lnTo>
                  <a:pt x="56" y="66"/>
                </a:lnTo>
                <a:lnTo>
                  <a:pt x="56" y="64"/>
                </a:lnTo>
                <a:lnTo>
                  <a:pt x="54" y="58"/>
                </a:lnTo>
                <a:lnTo>
                  <a:pt x="50" y="48"/>
                </a:lnTo>
                <a:close/>
                <a:moveTo>
                  <a:pt x="48" y="46"/>
                </a:moveTo>
                <a:lnTo>
                  <a:pt x="36" y="16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4" name="Freeform 57">
            <a:extLst>
              <a:ext uri="{FF2B5EF4-FFF2-40B4-BE49-F238E27FC236}">
                <a16:creationId xmlns:a16="http://schemas.microsoft.com/office/drawing/2014/main" id="{A3C1C036-0CD9-B645-A5A4-82621E7E7B58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3062288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5" name="Freeform 58">
            <a:extLst>
              <a:ext uri="{FF2B5EF4-FFF2-40B4-BE49-F238E27FC236}">
                <a16:creationId xmlns:a16="http://schemas.microsoft.com/office/drawing/2014/main" id="{35E3FC79-C335-3841-A971-1CFC661A70FC}"/>
              </a:ext>
            </a:extLst>
          </p:cNvPr>
          <p:cNvSpPr>
            <a:spLocks noEditPoints="1"/>
          </p:cNvSpPr>
          <p:nvPr/>
        </p:nvSpPr>
        <p:spPr bwMode="auto">
          <a:xfrm>
            <a:off x="259715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2147483647 h 74"/>
              <a:gd name="T12" fmla="*/ 2147483647 w 44"/>
              <a:gd name="T13" fmla="*/ 2147483647 h 74"/>
              <a:gd name="T14" fmla="*/ 2147483647 w 44"/>
              <a:gd name="T15" fmla="*/ 2147483647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0 w 44"/>
              <a:gd name="T27" fmla="*/ 2147483647 h 74"/>
              <a:gd name="T28" fmla="*/ 0 w 44"/>
              <a:gd name="T29" fmla="*/ 2147483647 h 74"/>
              <a:gd name="T30" fmla="*/ 0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0 h 74"/>
              <a:gd name="T38" fmla="*/ 2147483647 w 44"/>
              <a:gd name="T39" fmla="*/ 0 h 74"/>
              <a:gd name="T40" fmla="*/ 2147483647 w 44"/>
              <a:gd name="T41" fmla="*/ 0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2147483647 w 44"/>
              <a:gd name="T47" fmla="*/ 2147483647 h 74"/>
              <a:gd name="T48" fmla="*/ 2147483647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0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2147483647 w 44"/>
              <a:gd name="T103" fmla="*/ 2147483647 h 74"/>
              <a:gd name="T104" fmla="*/ 2147483647 w 44"/>
              <a:gd name="T105" fmla="*/ 2147483647 h 74"/>
              <a:gd name="T106" fmla="*/ 2147483647 w 44"/>
              <a:gd name="T107" fmla="*/ 2147483647 h 74"/>
              <a:gd name="T108" fmla="*/ 2147483647 w 44"/>
              <a:gd name="T109" fmla="*/ 2147483647 h 74"/>
              <a:gd name="T110" fmla="*/ 2147483647 w 44"/>
              <a:gd name="T111" fmla="*/ 2147483647 h 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4"/>
              <a:gd name="T169" fmla="*/ 0 h 74"/>
              <a:gd name="T170" fmla="*/ 44 w 44"/>
              <a:gd name="T171" fmla="*/ 74 h 7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4" h="74">
                <a:moveTo>
                  <a:pt x="0" y="74"/>
                </a:moveTo>
                <a:lnTo>
                  <a:pt x="0" y="72"/>
                </a:lnTo>
                <a:lnTo>
                  <a:pt x="8" y="72"/>
                </a:lnTo>
                <a:lnTo>
                  <a:pt x="14" y="70"/>
                </a:lnTo>
                <a:lnTo>
                  <a:pt x="20" y="64"/>
                </a:lnTo>
                <a:lnTo>
                  <a:pt x="24" y="58"/>
                </a:lnTo>
                <a:lnTo>
                  <a:pt x="30" y="50"/>
                </a:lnTo>
                <a:lnTo>
                  <a:pt x="32" y="40"/>
                </a:lnTo>
                <a:lnTo>
                  <a:pt x="24" y="44"/>
                </a:lnTo>
                <a:lnTo>
                  <a:pt x="18" y="46"/>
                </a:lnTo>
                <a:lnTo>
                  <a:pt x="10" y="44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0" y="24"/>
                </a:lnTo>
                <a:lnTo>
                  <a:pt x="0" y="16"/>
                </a:lnTo>
                <a:lnTo>
                  <a:pt x="4" y="8"/>
                </a:lnTo>
                <a:lnTo>
                  <a:pt x="10" y="4"/>
                </a:lnTo>
                <a:lnTo>
                  <a:pt x="16" y="0"/>
                </a:lnTo>
                <a:lnTo>
                  <a:pt x="22" y="0"/>
                </a:lnTo>
                <a:lnTo>
                  <a:pt x="28" y="0"/>
                </a:lnTo>
                <a:lnTo>
                  <a:pt x="32" y="2"/>
                </a:lnTo>
                <a:lnTo>
                  <a:pt x="36" y="6"/>
                </a:lnTo>
                <a:lnTo>
                  <a:pt x="40" y="14"/>
                </a:lnTo>
                <a:lnTo>
                  <a:pt x="44" y="20"/>
                </a:lnTo>
                <a:lnTo>
                  <a:pt x="44" y="28"/>
                </a:lnTo>
                <a:lnTo>
                  <a:pt x="42" y="40"/>
                </a:lnTo>
                <a:lnTo>
                  <a:pt x="38" y="50"/>
                </a:lnTo>
                <a:lnTo>
                  <a:pt x="34" y="58"/>
                </a:lnTo>
                <a:lnTo>
                  <a:pt x="28" y="64"/>
                </a:lnTo>
                <a:lnTo>
                  <a:pt x="22" y="68"/>
                </a:lnTo>
                <a:lnTo>
                  <a:pt x="14" y="72"/>
                </a:lnTo>
                <a:lnTo>
                  <a:pt x="4" y="74"/>
                </a:lnTo>
                <a:lnTo>
                  <a:pt x="0" y="74"/>
                </a:lnTo>
                <a:close/>
                <a:moveTo>
                  <a:pt x="34" y="36"/>
                </a:moveTo>
                <a:lnTo>
                  <a:pt x="34" y="30"/>
                </a:lnTo>
                <a:lnTo>
                  <a:pt x="34" y="26"/>
                </a:lnTo>
                <a:lnTo>
                  <a:pt x="34" y="20"/>
                </a:lnTo>
                <a:lnTo>
                  <a:pt x="32" y="14"/>
                </a:lnTo>
                <a:lnTo>
                  <a:pt x="30" y="10"/>
                </a:lnTo>
                <a:lnTo>
                  <a:pt x="28" y="6"/>
                </a:lnTo>
                <a:lnTo>
                  <a:pt x="24" y="4"/>
                </a:lnTo>
                <a:lnTo>
                  <a:pt x="20" y="2"/>
                </a:lnTo>
                <a:lnTo>
                  <a:pt x="16" y="4"/>
                </a:lnTo>
                <a:lnTo>
                  <a:pt x="12" y="6"/>
                </a:lnTo>
                <a:lnTo>
                  <a:pt x="10" y="12"/>
                </a:lnTo>
                <a:lnTo>
                  <a:pt x="10" y="20"/>
                </a:lnTo>
                <a:lnTo>
                  <a:pt x="10" y="26"/>
                </a:lnTo>
                <a:lnTo>
                  <a:pt x="12" y="32"/>
                </a:lnTo>
                <a:lnTo>
                  <a:pt x="14" y="36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8" y="40"/>
                </a:lnTo>
                <a:lnTo>
                  <a:pt x="30" y="38"/>
                </a:lnTo>
                <a:lnTo>
                  <a:pt x="34" y="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6" name="Freeform 59">
            <a:extLst>
              <a:ext uri="{FF2B5EF4-FFF2-40B4-BE49-F238E27FC236}">
                <a16:creationId xmlns:a16="http://schemas.microsoft.com/office/drawing/2014/main" id="{77091472-B4B7-7349-8C20-409E8551ED96}"/>
              </a:ext>
            </a:extLst>
          </p:cNvPr>
          <p:cNvSpPr>
            <a:spLocks/>
          </p:cNvSpPr>
          <p:nvPr/>
        </p:nvSpPr>
        <p:spPr bwMode="auto">
          <a:xfrm>
            <a:off x="2682875" y="3024188"/>
            <a:ext cx="63500" cy="117475"/>
          </a:xfrm>
          <a:custGeom>
            <a:avLst/>
            <a:gdLst>
              <a:gd name="T0" fmla="*/ 2147483647 w 40"/>
              <a:gd name="T1" fmla="*/ 0 h 74"/>
              <a:gd name="T2" fmla="*/ 2147483647 w 40"/>
              <a:gd name="T3" fmla="*/ 2147483647 h 74"/>
              <a:gd name="T4" fmla="*/ 2147483647 w 40"/>
              <a:gd name="T5" fmla="*/ 2147483647 h 74"/>
              <a:gd name="T6" fmla="*/ 2147483647 w 40"/>
              <a:gd name="T7" fmla="*/ 2147483647 h 74"/>
              <a:gd name="T8" fmla="*/ 2147483647 w 40"/>
              <a:gd name="T9" fmla="*/ 2147483647 h 74"/>
              <a:gd name="T10" fmla="*/ 2147483647 w 40"/>
              <a:gd name="T11" fmla="*/ 2147483647 h 74"/>
              <a:gd name="T12" fmla="*/ 2147483647 w 40"/>
              <a:gd name="T13" fmla="*/ 2147483647 h 74"/>
              <a:gd name="T14" fmla="*/ 2147483647 w 40"/>
              <a:gd name="T15" fmla="*/ 2147483647 h 74"/>
              <a:gd name="T16" fmla="*/ 2147483647 w 40"/>
              <a:gd name="T17" fmla="*/ 2147483647 h 74"/>
              <a:gd name="T18" fmla="*/ 2147483647 w 40"/>
              <a:gd name="T19" fmla="*/ 2147483647 h 74"/>
              <a:gd name="T20" fmla="*/ 2147483647 w 40"/>
              <a:gd name="T21" fmla="*/ 2147483647 h 74"/>
              <a:gd name="T22" fmla="*/ 2147483647 w 40"/>
              <a:gd name="T23" fmla="*/ 2147483647 h 74"/>
              <a:gd name="T24" fmla="*/ 2147483647 w 40"/>
              <a:gd name="T25" fmla="*/ 2147483647 h 74"/>
              <a:gd name="T26" fmla="*/ 2147483647 w 40"/>
              <a:gd name="T27" fmla="*/ 2147483647 h 74"/>
              <a:gd name="T28" fmla="*/ 2147483647 w 40"/>
              <a:gd name="T29" fmla="*/ 2147483647 h 74"/>
              <a:gd name="T30" fmla="*/ 2147483647 w 40"/>
              <a:gd name="T31" fmla="*/ 2147483647 h 74"/>
              <a:gd name="T32" fmla="*/ 2147483647 w 40"/>
              <a:gd name="T33" fmla="*/ 2147483647 h 74"/>
              <a:gd name="T34" fmla="*/ 2147483647 w 40"/>
              <a:gd name="T35" fmla="*/ 2147483647 h 74"/>
              <a:gd name="T36" fmla="*/ 2147483647 w 40"/>
              <a:gd name="T37" fmla="*/ 2147483647 h 74"/>
              <a:gd name="T38" fmla="*/ 2147483647 w 40"/>
              <a:gd name="T39" fmla="*/ 2147483647 h 74"/>
              <a:gd name="T40" fmla="*/ 2147483647 w 40"/>
              <a:gd name="T41" fmla="*/ 2147483647 h 74"/>
              <a:gd name="T42" fmla="*/ 0 w 40"/>
              <a:gd name="T43" fmla="*/ 2147483647 h 74"/>
              <a:gd name="T44" fmla="*/ 0 w 40"/>
              <a:gd name="T45" fmla="*/ 2147483647 h 74"/>
              <a:gd name="T46" fmla="*/ 2147483647 w 40"/>
              <a:gd name="T47" fmla="*/ 2147483647 h 74"/>
              <a:gd name="T48" fmla="*/ 2147483647 w 40"/>
              <a:gd name="T49" fmla="*/ 2147483647 h 74"/>
              <a:gd name="T50" fmla="*/ 2147483647 w 40"/>
              <a:gd name="T51" fmla="*/ 2147483647 h 74"/>
              <a:gd name="T52" fmla="*/ 2147483647 w 40"/>
              <a:gd name="T53" fmla="*/ 2147483647 h 74"/>
              <a:gd name="T54" fmla="*/ 2147483647 w 40"/>
              <a:gd name="T55" fmla="*/ 2147483647 h 74"/>
              <a:gd name="T56" fmla="*/ 2147483647 w 40"/>
              <a:gd name="T57" fmla="*/ 2147483647 h 74"/>
              <a:gd name="T58" fmla="*/ 2147483647 w 40"/>
              <a:gd name="T59" fmla="*/ 2147483647 h 74"/>
              <a:gd name="T60" fmla="*/ 2147483647 w 40"/>
              <a:gd name="T61" fmla="*/ 2147483647 h 74"/>
              <a:gd name="T62" fmla="*/ 2147483647 w 40"/>
              <a:gd name="T63" fmla="*/ 2147483647 h 74"/>
              <a:gd name="T64" fmla="*/ 2147483647 w 40"/>
              <a:gd name="T65" fmla="*/ 2147483647 h 74"/>
              <a:gd name="T66" fmla="*/ 2147483647 w 40"/>
              <a:gd name="T67" fmla="*/ 2147483647 h 74"/>
              <a:gd name="T68" fmla="*/ 2147483647 w 40"/>
              <a:gd name="T69" fmla="*/ 2147483647 h 74"/>
              <a:gd name="T70" fmla="*/ 2147483647 w 40"/>
              <a:gd name="T71" fmla="*/ 2147483647 h 74"/>
              <a:gd name="T72" fmla="*/ 2147483647 w 40"/>
              <a:gd name="T73" fmla="*/ 2147483647 h 74"/>
              <a:gd name="T74" fmla="*/ 2147483647 w 40"/>
              <a:gd name="T75" fmla="*/ 2147483647 h 74"/>
              <a:gd name="T76" fmla="*/ 2147483647 w 40"/>
              <a:gd name="T77" fmla="*/ 2147483647 h 74"/>
              <a:gd name="T78" fmla="*/ 2147483647 w 40"/>
              <a:gd name="T79" fmla="*/ 2147483647 h 74"/>
              <a:gd name="T80" fmla="*/ 2147483647 w 40"/>
              <a:gd name="T81" fmla="*/ 2147483647 h 74"/>
              <a:gd name="T82" fmla="*/ 2147483647 w 40"/>
              <a:gd name="T83" fmla="*/ 2147483647 h 74"/>
              <a:gd name="T84" fmla="*/ 2147483647 w 40"/>
              <a:gd name="T85" fmla="*/ 0 h 74"/>
              <a:gd name="T86" fmla="*/ 2147483647 w 40"/>
              <a:gd name="T87" fmla="*/ 0 h 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"/>
              <a:gd name="T133" fmla="*/ 0 h 74"/>
              <a:gd name="T134" fmla="*/ 40 w 40"/>
              <a:gd name="T135" fmla="*/ 74 h 7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" h="74">
                <a:moveTo>
                  <a:pt x="40" y="0"/>
                </a:moveTo>
                <a:lnTo>
                  <a:pt x="36" y="10"/>
                </a:lnTo>
                <a:lnTo>
                  <a:pt x="16" y="10"/>
                </a:lnTo>
                <a:lnTo>
                  <a:pt x="10" y="20"/>
                </a:lnTo>
                <a:lnTo>
                  <a:pt x="20" y="22"/>
                </a:lnTo>
                <a:lnTo>
                  <a:pt x="28" y="26"/>
                </a:lnTo>
                <a:lnTo>
                  <a:pt x="34" y="30"/>
                </a:lnTo>
                <a:lnTo>
                  <a:pt x="36" y="34"/>
                </a:lnTo>
                <a:lnTo>
                  <a:pt x="40" y="40"/>
                </a:lnTo>
                <a:lnTo>
                  <a:pt x="40" y="46"/>
                </a:lnTo>
                <a:lnTo>
                  <a:pt x="40" y="52"/>
                </a:lnTo>
                <a:lnTo>
                  <a:pt x="38" y="58"/>
                </a:lnTo>
                <a:lnTo>
                  <a:pt x="36" y="62"/>
                </a:lnTo>
                <a:lnTo>
                  <a:pt x="32" y="66"/>
                </a:lnTo>
                <a:lnTo>
                  <a:pt x="28" y="68"/>
                </a:lnTo>
                <a:lnTo>
                  <a:pt x="24" y="70"/>
                </a:lnTo>
                <a:lnTo>
                  <a:pt x="18" y="72"/>
                </a:lnTo>
                <a:lnTo>
                  <a:pt x="12" y="74"/>
                </a:lnTo>
                <a:lnTo>
                  <a:pt x="8" y="74"/>
                </a:lnTo>
                <a:lnTo>
                  <a:pt x="4" y="72"/>
                </a:lnTo>
                <a:lnTo>
                  <a:pt x="2" y="70"/>
                </a:lnTo>
                <a:lnTo>
                  <a:pt x="0" y="66"/>
                </a:lnTo>
                <a:lnTo>
                  <a:pt x="2" y="64"/>
                </a:lnTo>
                <a:lnTo>
                  <a:pt x="4" y="64"/>
                </a:lnTo>
                <a:lnTo>
                  <a:pt x="4" y="62"/>
                </a:lnTo>
                <a:lnTo>
                  <a:pt x="6" y="64"/>
                </a:lnTo>
                <a:lnTo>
                  <a:pt x="8" y="64"/>
                </a:lnTo>
                <a:lnTo>
                  <a:pt x="10" y="66"/>
                </a:lnTo>
                <a:lnTo>
                  <a:pt x="14" y="68"/>
                </a:lnTo>
                <a:lnTo>
                  <a:pt x="18" y="68"/>
                </a:lnTo>
                <a:lnTo>
                  <a:pt x="24" y="66"/>
                </a:lnTo>
                <a:lnTo>
                  <a:pt x="28" y="64"/>
                </a:lnTo>
                <a:lnTo>
                  <a:pt x="32" y="58"/>
                </a:lnTo>
                <a:lnTo>
                  <a:pt x="34" y="52"/>
                </a:lnTo>
                <a:lnTo>
                  <a:pt x="32" y="46"/>
                </a:lnTo>
                <a:lnTo>
                  <a:pt x="30" y="40"/>
                </a:lnTo>
                <a:lnTo>
                  <a:pt x="24" y="36"/>
                </a:lnTo>
                <a:lnTo>
                  <a:pt x="18" y="32"/>
                </a:lnTo>
                <a:lnTo>
                  <a:pt x="12" y="30"/>
                </a:lnTo>
                <a:lnTo>
                  <a:pt x="2" y="28"/>
                </a:lnTo>
                <a:lnTo>
                  <a:pt x="16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7" name="Freeform 60">
            <a:extLst>
              <a:ext uri="{FF2B5EF4-FFF2-40B4-BE49-F238E27FC236}">
                <a16:creationId xmlns:a16="http://schemas.microsoft.com/office/drawing/2014/main" id="{E6451E2C-909F-EF4F-96AE-311427C494F8}"/>
              </a:ext>
            </a:extLst>
          </p:cNvPr>
          <p:cNvSpPr>
            <a:spLocks noEditPoints="1"/>
          </p:cNvSpPr>
          <p:nvPr/>
        </p:nvSpPr>
        <p:spPr bwMode="auto">
          <a:xfrm>
            <a:off x="276860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8" name="Freeform 61">
            <a:extLst>
              <a:ext uri="{FF2B5EF4-FFF2-40B4-BE49-F238E27FC236}">
                <a16:creationId xmlns:a16="http://schemas.microsoft.com/office/drawing/2014/main" id="{BE809304-D367-BB4C-8175-15DB0817CB07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4159250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9" name="Freeform 62">
            <a:extLst>
              <a:ext uri="{FF2B5EF4-FFF2-40B4-BE49-F238E27FC236}">
                <a16:creationId xmlns:a16="http://schemas.microsoft.com/office/drawing/2014/main" id="{D3DE74E8-4D31-B74B-99D1-48930DF35B72}"/>
              </a:ext>
            </a:extLst>
          </p:cNvPr>
          <p:cNvSpPr>
            <a:spLocks/>
          </p:cNvSpPr>
          <p:nvPr/>
        </p:nvSpPr>
        <p:spPr bwMode="auto">
          <a:xfrm>
            <a:off x="777875" y="415925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0" name="Freeform 63">
            <a:extLst>
              <a:ext uri="{FF2B5EF4-FFF2-40B4-BE49-F238E27FC236}">
                <a16:creationId xmlns:a16="http://schemas.microsoft.com/office/drawing/2014/main" id="{FF6E2A42-06D7-6445-B91F-04AB686B720E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42005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1" name="Freeform 64">
            <a:extLst>
              <a:ext uri="{FF2B5EF4-FFF2-40B4-BE49-F238E27FC236}">
                <a16:creationId xmlns:a16="http://schemas.microsoft.com/office/drawing/2014/main" id="{25DCFF5B-BA59-6548-A3B0-DCE04C56E20C}"/>
              </a:ext>
            </a:extLst>
          </p:cNvPr>
          <p:cNvSpPr>
            <a:spLocks/>
          </p:cNvSpPr>
          <p:nvPr/>
        </p:nvSpPr>
        <p:spPr bwMode="auto">
          <a:xfrm>
            <a:off x="911225" y="42005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2" name="Freeform 65">
            <a:extLst>
              <a:ext uri="{FF2B5EF4-FFF2-40B4-BE49-F238E27FC236}">
                <a16:creationId xmlns:a16="http://schemas.microsoft.com/office/drawing/2014/main" id="{EDA86010-C952-9642-9C4B-A796ECE4E7A1}"/>
              </a:ext>
            </a:extLst>
          </p:cNvPr>
          <p:cNvSpPr>
            <a:spLocks/>
          </p:cNvSpPr>
          <p:nvPr/>
        </p:nvSpPr>
        <p:spPr bwMode="auto">
          <a:xfrm>
            <a:off x="984250" y="4159250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3" name="Freeform 66">
            <a:extLst>
              <a:ext uri="{FF2B5EF4-FFF2-40B4-BE49-F238E27FC236}">
                <a16:creationId xmlns:a16="http://schemas.microsoft.com/office/drawing/2014/main" id="{F40D90A6-739F-A248-A1CF-B5794DDB088B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4200525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4" name="Freeform 67">
            <a:extLst>
              <a:ext uri="{FF2B5EF4-FFF2-40B4-BE49-F238E27FC236}">
                <a16:creationId xmlns:a16="http://schemas.microsoft.com/office/drawing/2014/main" id="{9EB59F8C-15E9-F842-986E-9A2634BA83DB}"/>
              </a:ext>
            </a:extLst>
          </p:cNvPr>
          <p:cNvSpPr>
            <a:spLocks/>
          </p:cNvSpPr>
          <p:nvPr/>
        </p:nvSpPr>
        <p:spPr bwMode="auto">
          <a:xfrm>
            <a:off x="1201738" y="4159250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5" name="Freeform 68">
            <a:extLst>
              <a:ext uri="{FF2B5EF4-FFF2-40B4-BE49-F238E27FC236}">
                <a16:creationId xmlns:a16="http://schemas.microsoft.com/office/drawing/2014/main" id="{B3510408-16D4-474E-8FB6-2B1B6482F599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6" y="38"/>
                </a:lnTo>
                <a:lnTo>
                  <a:pt x="60" y="40"/>
                </a:lnTo>
                <a:lnTo>
                  <a:pt x="64" y="46"/>
                </a:lnTo>
                <a:lnTo>
                  <a:pt x="64" y="52"/>
                </a:lnTo>
                <a:lnTo>
                  <a:pt x="64" y="58"/>
                </a:lnTo>
                <a:lnTo>
                  <a:pt x="62" y="62"/>
                </a:lnTo>
                <a:lnTo>
                  <a:pt x="58" y="66"/>
                </a:lnTo>
                <a:lnTo>
                  <a:pt x="52" y="70"/>
                </a:lnTo>
                <a:lnTo>
                  <a:pt x="48" y="72"/>
                </a:lnTo>
                <a:lnTo>
                  <a:pt x="42" y="72"/>
                </a:lnTo>
                <a:lnTo>
                  <a:pt x="34" y="72"/>
                </a:lnTo>
                <a:lnTo>
                  <a:pt x="0" y="72"/>
                </a:lnTo>
                <a:lnTo>
                  <a:pt x="0" y="70"/>
                </a:lnTo>
                <a:lnTo>
                  <a:pt x="4" y="70"/>
                </a:lnTo>
                <a:lnTo>
                  <a:pt x="8" y="70"/>
                </a:lnTo>
                <a:lnTo>
                  <a:pt x="10" y="68"/>
                </a:lnTo>
                <a:lnTo>
                  <a:pt x="10" y="64"/>
                </a:lnTo>
                <a:lnTo>
                  <a:pt x="10" y="60"/>
                </a:lnTo>
                <a:lnTo>
                  <a:pt x="10" y="12"/>
                </a:lnTo>
                <a:lnTo>
                  <a:pt x="10" y="6"/>
                </a:lnTo>
                <a:lnTo>
                  <a:pt x="10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32" y="0"/>
                </a:lnTo>
                <a:lnTo>
                  <a:pt x="40" y="0"/>
                </a:lnTo>
                <a:lnTo>
                  <a:pt x="46" y="2"/>
                </a:lnTo>
                <a:lnTo>
                  <a:pt x="52" y="4"/>
                </a:lnTo>
                <a:lnTo>
                  <a:pt x="58" y="8"/>
                </a:lnTo>
                <a:lnTo>
                  <a:pt x="60" y="14"/>
                </a:lnTo>
                <a:lnTo>
                  <a:pt x="62" y="20"/>
                </a:lnTo>
                <a:lnTo>
                  <a:pt x="60" y="24"/>
                </a:lnTo>
                <a:lnTo>
                  <a:pt x="58" y="30"/>
                </a:lnTo>
                <a:lnTo>
                  <a:pt x="54" y="34"/>
                </a:lnTo>
                <a:lnTo>
                  <a:pt x="48" y="36"/>
                </a:lnTo>
                <a:close/>
                <a:moveTo>
                  <a:pt x="22" y="32"/>
                </a:moveTo>
                <a:lnTo>
                  <a:pt x="24" y="34"/>
                </a:lnTo>
                <a:lnTo>
                  <a:pt x="26" y="34"/>
                </a:lnTo>
                <a:lnTo>
                  <a:pt x="28" y="34"/>
                </a:lnTo>
                <a:lnTo>
                  <a:pt x="30" y="34"/>
                </a:lnTo>
                <a:lnTo>
                  <a:pt x="38" y="34"/>
                </a:lnTo>
                <a:lnTo>
                  <a:pt x="42" y="32"/>
                </a:lnTo>
                <a:lnTo>
                  <a:pt x="46" y="30"/>
                </a:lnTo>
                <a:lnTo>
                  <a:pt x="48" y="26"/>
                </a:lnTo>
                <a:lnTo>
                  <a:pt x="48" y="24"/>
                </a:lnTo>
                <a:lnTo>
                  <a:pt x="50" y="20"/>
                </a:lnTo>
                <a:lnTo>
                  <a:pt x="48" y="14"/>
                </a:lnTo>
                <a:lnTo>
                  <a:pt x="44" y="8"/>
                </a:lnTo>
                <a:lnTo>
                  <a:pt x="40" y="6"/>
                </a:lnTo>
                <a:lnTo>
                  <a:pt x="36" y="4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22" y="32"/>
                </a:lnTo>
                <a:close/>
                <a:moveTo>
                  <a:pt x="22" y="68"/>
                </a:moveTo>
                <a:lnTo>
                  <a:pt x="28" y="68"/>
                </a:lnTo>
                <a:lnTo>
                  <a:pt x="34" y="68"/>
                </a:lnTo>
                <a:lnTo>
                  <a:pt x="38" y="68"/>
                </a:lnTo>
                <a:lnTo>
                  <a:pt x="44" y="66"/>
                </a:lnTo>
                <a:lnTo>
                  <a:pt x="48" y="64"/>
                </a:lnTo>
                <a:lnTo>
                  <a:pt x="52" y="60"/>
                </a:lnTo>
                <a:lnTo>
                  <a:pt x="52" y="54"/>
                </a:lnTo>
                <a:lnTo>
                  <a:pt x="52" y="50"/>
                </a:lnTo>
                <a:lnTo>
                  <a:pt x="50" y="46"/>
                </a:lnTo>
                <a:lnTo>
                  <a:pt x="48" y="42"/>
                </a:lnTo>
                <a:lnTo>
                  <a:pt x="42" y="40"/>
                </a:lnTo>
                <a:lnTo>
                  <a:pt x="38" y="38"/>
                </a:lnTo>
                <a:lnTo>
                  <a:pt x="30" y="38"/>
                </a:lnTo>
                <a:lnTo>
                  <a:pt x="28" y="38"/>
                </a:lnTo>
                <a:lnTo>
                  <a:pt x="24" y="38"/>
                </a:lnTo>
                <a:lnTo>
                  <a:pt x="22" y="38"/>
                </a:lnTo>
                <a:lnTo>
                  <a:pt x="22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6" name="Freeform 69">
            <a:extLst>
              <a:ext uri="{FF2B5EF4-FFF2-40B4-BE49-F238E27FC236}">
                <a16:creationId xmlns:a16="http://schemas.microsoft.com/office/drawing/2014/main" id="{5B657896-FD00-2344-B306-26A788A52893}"/>
              </a:ext>
            </a:extLst>
          </p:cNvPr>
          <p:cNvSpPr>
            <a:spLocks noEditPoints="1"/>
          </p:cNvSpPr>
          <p:nvPr/>
        </p:nvSpPr>
        <p:spPr bwMode="auto">
          <a:xfrm>
            <a:off x="2286000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7" name="Freeform 70">
            <a:extLst>
              <a:ext uri="{FF2B5EF4-FFF2-40B4-BE49-F238E27FC236}">
                <a16:creationId xmlns:a16="http://schemas.microsoft.com/office/drawing/2014/main" id="{945599D3-3B42-4349-B81A-F857BC85DA75}"/>
              </a:ext>
            </a:extLst>
          </p:cNvPr>
          <p:cNvSpPr>
            <a:spLocks noEditPoints="1"/>
          </p:cNvSpPr>
          <p:nvPr/>
        </p:nvSpPr>
        <p:spPr bwMode="auto">
          <a:xfrm>
            <a:off x="2444750" y="42037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8" name="Freeform 71">
            <a:extLst>
              <a:ext uri="{FF2B5EF4-FFF2-40B4-BE49-F238E27FC236}">
                <a16:creationId xmlns:a16="http://schemas.microsoft.com/office/drawing/2014/main" id="{465FA4C3-0202-8347-8CD2-5A46DCF0645B}"/>
              </a:ext>
            </a:extLst>
          </p:cNvPr>
          <p:cNvSpPr>
            <a:spLocks/>
          </p:cNvSpPr>
          <p:nvPr/>
        </p:nvSpPr>
        <p:spPr bwMode="auto">
          <a:xfrm>
            <a:off x="2584450" y="41624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9" name="Freeform 72">
            <a:extLst>
              <a:ext uri="{FF2B5EF4-FFF2-40B4-BE49-F238E27FC236}">
                <a16:creationId xmlns:a16="http://schemas.microsoft.com/office/drawing/2014/main" id="{6661D44C-353C-8544-82CF-0119967F39A9}"/>
              </a:ext>
            </a:extLst>
          </p:cNvPr>
          <p:cNvSpPr>
            <a:spLocks noEditPoints="1"/>
          </p:cNvSpPr>
          <p:nvPr/>
        </p:nvSpPr>
        <p:spPr bwMode="auto">
          <a:xfrm>
            <a:off x="267335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50" name="Freeform 73">
            <a:extLst>
              <a:ext uri="{FF2B5EF4-FFF2-40B4-BE49-F238E27FC236}">
                <a16:creationId xmlns:a16="http://schemas.microsoft.com/office/drawing/2014/main" id="{2B052061-F3DD-D840-8BF0-C8E7FDAC6A7E}"/>
              </a:ext>
            </a:extLst>
          </p:cNvPr>
          <p:cNvSpPr>
            <a:spLocks/>
          </p:cNvSpPr>
          <p:nvPr/>
        </p:nvSpPr>
        <p:spPr bwMode="auto">
          <a:xfrm>
            <a:off x="2759075" y="4165600"/>
            <a:ext cx="63500" cy="117475"/>
          </a:xfrm>
          <a:custGeom>
            <a:avLst/>
            <a:gdLst>
              <a:gd name="T0" fmla="*/ 2147483647 w 40"/>
              <a:gd name="T1" fmla="*/ 0 h 74"/>
              <a:gd name="T2" fmla="*/ 2147483647 w 40"/>
              <a:gd name="T3" fmla="*/ 2147483647 h 74"/>
              <a:gd name="T4" fmla="*/ 2147483647 w 40"/>
              <a:gd name="T5" fmla="*/ 2147483647 h 74"/>
              <a:gd name="T6" fmla="*/ 2147483647 w 40"/>
              <a:gd name="T7" fmla="*/ 2147483647 h 74"/>
              <a:gd name="T8" fmla="*/ 2147483647 w 40"/>
              <a:gd name="T9" fmla="*/ 2147483647 h 74"/>
              <a:gd name="T10" fmla="*/ 2147483647 w 40"/>
              <a:gd name="T11" fmla="*/ 2147483647 h 74"/>
              <a:gd name="T12" fmla="*/ 2147483647 w 40"/>
              <a:gd name="T13" fmla="*/ 2147483647 h 74"/>
              <a:gd name="T14" fmla="*/ 2147483647 w 40"/>
              <a:gd name="T15" fmla="*/ 2147483647 h 74"/>
              <a:gd name="T16" fmla="*/ 2147483647 w 40"/>
              <a:gd name="T17" fmla="*/ 2147483647 h 74"/>
              <a:gd name="T18" fmla="*/ 2147483647 w 40"/>
              <a:gd name="T19" fmla="*/ 2147483647 h 74"/>
              <a:gd name="T20" fmla="*/ 2147483647 w 40"/>
              <a:gd name="T21" fmla="*/ 2147483647 h 74"/>
              <a:gd name="T22" fmla="*/ 2147483647 w 40"/>
              <a:gd name="T23" fmla="*/ 2147483647 h 74"/>
              <a:gd name="T24" fmla="*/ 2147483647 w 40"/>
              <a:gd name="T25" fmla="*/ 2147483647 h 74"/>
              <a:gd name="T26" fmla="*/ 2147483647 w 40"/>
              <a:gd name="T27" fmla="*/ 2147483647 h 74"/>
              <a:gd name="T28" fmla="*/ 2147483647 w 40"/>
              <a:gd name="T29" fmla="*/ 2147483647 h 74"/>
              <a:gd name="T30" fmla="*/ 2147483647 w 40"/>
              <a:gd name="T31" fmla="*/ 2147483647 h 74"/>
              <a:gd name="T32" fmla="*/ 2147483647 w 40"/>
              <a:gd name="T33" fmla="*/ 2147483647 h 74"/>
              <a:gd name="T34" fmla="*/ 2147483647 w 40"/>
              <a:gd name="T35" fmla="*/ 2147483647 h 74"/>
              <a:gd name="T36" fmla="*/ 2147483647 w 40"/>
              <a:gd name="T37" fmla="*/ 2147483647 h 74"/>
              <a:gd name="T38" fmla="*/ 2147483647 w 40"/>
              <a:gd name="T39" fmla="*/ 2147483647 h 74"/>
              <a:gd name="T40" fmla="*/ 2147483647 w 40"/>
              <a:gd name="T41" fmla="*/ 2147483647 h 74"/>
              <a:gd name="T42" fmla="*/ 0 w 40"/>
              <a:gd name="T43" fmla="*/ 2147483647 h 74"/>
              <a:gd name="T44" fmla="*/ 0 w 40"/>
              <a:gd name="T45" fmla="*/ 2147483647 h 74"/>
              <a:gd name="T46" fmla="*/ 2147483647 w 40"/>
              <a:gd name="T47" fmla="*/ 2147483647 h 74"/>
              <a:gd name="T48" fmla="*/ 2147483647 w 40"/>
              <a:gd name="T49" fmla="*/ 2147483647 h 74"/>
              <a:gd name="T50" fmla="*/ 2147483647 w 40"/>
              <a:gd name="T51" fmla="*/ 2147483647 h 74"/>
              <a:gd name="T52" fmla="*/ 2147483647 w 40"/>
              <a:gd name="T53" fmla="*/ 2147483647 h 74"/>
              <a:gd name="T54" fmla="*/ 2147483647 w 40"/>
              <a:gd name="T55" fmla="*/ 2147483647 h 74"/>
              <a:gd name="T56" fmla="*/ 2147483647 w 40"/>
              <a:gd name="T57" fmla="*/ 2147483647 h 74"/>
              <a:gd name="T58" fmla="*/ 2147483647 w 40"/>
              <a:gd name="T59" fmla="*/ 2147483647 h 74"/>
              <a:gd name="T60" fmla="*/ 2147483647 w 40"/>
              <a:gd name="T61" fmla="*/ 2147483647 h 74"/>
              <a:gd name="T62" fmla="*/ 2147483647 w 40"/>
              <a:gd name="T63" fmla="*/ 2147483647 h 74"/>
              <a:gd name="T64" fmla="*/ 2147483647 w 40"/>
              <a:gd name="T65" fmla="*/ 2147483647 h 74"/>
              <a:gd name="T66" fmla="*/ 2147483647 w 40"/>
              <a:gd name="T67" fmla="*/ 2147483647 h 74"/>
              <a:gd name="T68" fmla="*/ 2147483647 w 40"/>
              <a:gd name="T69" fmla="*/ 2147483647 h 74"/>
              <a:gd name="T70" fmla="*/ 2147483647 w 40"/>
              <a:gd name="T71" fmla="*/ 2147483647 h 74"/>
              <a:gd name="T72" fmla="*/ 2147483647 w 40"/>
              <a:gd name="T73" fmla="*/ 2147483647 h 74"/>
              <a:gd name="T74" fmla="*/ 2147483647 w 40"/>
              <a:gd name="T75" fmla="*/ 2147483647 h 74"/>
              <a:gd name="T76" fmla="*/ 2147483647 w 40"/>
              <a:gd name="T77" fmla="*/ 2147483647 h 74"/>
              <a:gd name="T78" fmla="*/ 2147483647 w 40"/>
              <a:gd name="T79" fmla="*/ 2147483647 h 74"/>
              <a:gd name="T80" fmla="*/ 2147483647 w 40"/>
              <a:gd name="T81" fmla="*/ 2147483647 h 74"/>
              <a:gd name="T82" fmla="*/ 2147483647 w 40"/>
              <a:gd name="T83" fmla="*/ 2147483647 h 74"/>
              <a:gd name="T84" fmla="*/ 2147483647 w 40"/>
              <a:gd name="T85" fmla="*/ 0 h 74"/>
              <a:gd name="T86" fmla="*/ 2147483647 w 40"/>
              <a:gd name="T87" fmla="*/ 0 h 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"/>
              <a:gd name="T133" fmla="*/ 0 h 74"/>
              <a:gd name="T134" fmla="*/ 40 w 40"/>
              <a:gd name="T135" fmla="*/ 74 h 7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" h="74">
                <a:moveTo>
                  <a:pt x="40" y="0"/>
                </a:moveTo>
                <a:lnTo>
                  <a:pt x="36" y="8"/>
                </a:lnTo>
                <a:lnTo>
                  <a:pt x="16" y="8"/>
                </a:lnTo>
                <a:lnTo>
                  <a:pt x="10" y="20"/>
                </a:lnTo>
                <a:lnTo>
                  <a:pt x="20" y="22"/>
                </a:lnTo>
                <a:lnTo>
                  <a:pt x="28" y="24"/>
                </a:lnTo>
                <a:lnTo>
                  <a:pt x="34" y="30"/>
                </a:lnTo>
                <a:lnTo>
                  <a:pt x="36" y="34"/>
                </a:lnTo>
                <a:lnTo>
                  <a:pt x="40" y="40"/>
                </a:lnTo>
                <a:lnTo>
                  <a:pt x="40" y="46"/>
                </a:lnTo>
                <a:lnTo>
                  <a:pt x="40" y="52"/>
                </a:lnTo>
                <a:lnTo>
                  <a:pt x="38" y="56"/>
                </a:lnTo>
                <a:lnTo>
                  <a:pt x="36" y="62"/>
                </a:lnTo>
                <a:lnTo>
                  <a:pt x="32" y="64"/>
                </a:lnTo>
                <a:lnTo>
                  <a:pt x="28" y="68"/>
                </a:lnTo>
                <a:lnTo>
                  <a:pt x="24" y="70"/>
                </a:lnTo>
                <a:lnTo>
                  <a:pt x="18" y="72"/>
                </a:lnTo>
                <a:lnTo>
                  <a:pt x="12" y="74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0" y="66"/>
                </a:lnTo>
                <a:lnTo>
                  <a:pt x="0" y="64"/>
                </a:lnTo>
                <a:lnTo>
                  <a:pt x="2" y="64"/>
                </a:lnTo>
                <a:lnTo>
                  <a:pt x="2" y="62"/>
                </a:lnTo>
                <a:lnTo>
                  <a:pt x="4" y="62"/>
                </a:lnTo>
                <a:lnTo>
                  <a:pt x="6" y="62"/>
                </a:lnTo>
                <a:lnTo>
                  <a:pt x="8" y="62"/>
                </a:lnTo>
                <a:lnTo>
                  <a:pt x="8" y="64"/>
                </a:lnTo>
                <a:lnTo>
                  <a:pt x="10" y="66"/>
                </a:lnTo>
                <a:lnTo>
                  <a:pt x="14" y="68"/>
                </a:lnTo>
                <a:lnTo>
                  <a:pt x="18" y="68"/>
                </a:lnTo>
                <a:lnTo>
                  <a:pt x="24" y="66"/>
                </a:lnTo>
                <a:lnTo>
                  <a:pt x="28" y="62"/>
                </a:lnTo>
                <a:lnTo>
                  <a:pt x="32" y="58"/>
                </a:lnTo>
                <a:lnTo>
                  <a:pt x="34" y="52"/>
                </a:lnTo>
                <a:lnTo>
                  <a:pt x="32" y="46"/>
                </a:lnTo>
                <a:lnTo>
                  <a:pt x="30" y="40"/>
                </a:lnTo>
                <a:lnTo>
                  <a:pt x="24" y="34"/>
                </a:lnTo>
                <a:lnTo>
                  <a:pt x="18" y="30"/>
                </a:lnTo>
                <a:lnTo>
                  <a:pt x="12" y="28"/>
                </a:lnTo>
                <a:lnTo>
                  <a:pt x="2" y="28"/>
                </a:lnTo>
                <a:lnTo>
                  <a:pt x="16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51" name="Freeform 74">
            <a:extLst>
              <a:ext uri="{FF2B5EF4-FFF2-40B4-BE49-F238E27FC236}">
                <a16:creationId xmlns:a16="http://schemas.microsoft.com/office/drawing/2014/main" id="{FFC540D2-C206-8949-B7A4-FAECE351AFB9}"/>
              </a:ext>
            </a:extLst>
          </p:cNvPr>
          <p:cNvSpPr>
            <a:spLocks noEditPoints="1"/>
          </p:cNvSpPr>
          <p:nvPr/>
        </p:nvSpPr>
        <p:spPr bwMode="auto">
          <a:xfrm>
            <a:off x="284480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52" name="Rectangle 75">
            <a:extLst>
              <a:ext uri="{FF2B5EF4-FFF2-40B4-BE49-F238E27FC236}">
                <a16:creationId xmlns:a16="http://schemas.microsoft.com/office/drawing/2014/main" id="{9011D462-3F6D-8949-AAB8-6905B0757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144780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a1 := a1 - 50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write(B,b1)</a:t>
            </a:r>
            <a:endParaRPr lang="zh-TW" altLang="en-US" sz="1400"/>
          </a:p>
        </p:txBody>
      </p:sp>
      <p:sp>
        <p:nvSpPr>
          <p:cNvPr id="16453" name="Text Box 76">
            <a:extLst>
              <a:ext uri="{FF2B5EF4-FFF2-40B4-BE49-F238E27FC236}">
                <a16:creationId xmlns:a16="http://schemas.microsoft.com/office/drawing/2014/main" id="{2BBF8C64-BF42-CE4C-9F58-0B4FD418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0"/>
            <a:ext cx="666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66"/>
                </a:solidFill>
              </a:rPr>
              <a:t>What is the state of the database after output(A), but before output(B)?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66"/>
                </a:solidFill>
              </a:rPr>
              <a:t>What if the system crashes at this moment?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0E3AE41-8255-B644-AB04-8AD0B30E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4987DE-167F-2542-AFD5-4495C1E9C8C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EC530E-CC6A-4F4B-A77F-E887DD9C6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Log-Based Recovery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96C4939-5E7C-BB4A-AC2F-B1E1A643F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Recording database modifications in the </a:t>
            </a:r>
            <a:r>
              <a:rPr lang="en-US" altLang="zh-TW" sz="2800" i="1">
                <a:solidFill>
                  <a:schemeClr val="accent2"/>
                </a:solidFill>
              </a:rPr>
              <a:t>log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Each record describes a single database write, and has the following fields: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Transaction name.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Data item name.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Old value (optional)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New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Special log record: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&lt;Ti, start&gt;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&lt;Ti, commit&gt;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&lt;Ti, abort&gt;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B1E8F2E-4DD9-0C40-8DCC-0C41FC4A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81E245-7278-6040-A452-34F9CCF6EEB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F96EFB1-EFCA-A24E-A53E-9DFC81BC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Require undo</a:t>
            </a:r>
            <a:r>
              <a:rPr lang="en-US" altLang="zh-TW" sz="2400"/>
              <a:t>: If it allows an uncommitted transaction to record in the stable database values it wrote.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Require redo</a:t>
            </a:r>
            <a:r>
              <a:rPr lang="en-US" altLang="zh-TW" sz="2400"/>
              <a:t>: If it allows a transaction to commit before all the values it wrote have been recorded in the stable database.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Undo Rule</a:t>
            </a:r>
            <a:r>
              <a:rPr lang="en-US" altLang="zh-TW" sz="2400"/>
              <a:t>: If </a:t>
            </a:r>
            <a:r>
              <a:rPr lang="en-US" altLang="zh-TW" sz="2400" i="1"/>
              <a:t>x</a:t>
            </a:r>
            <a:r>
              <a:rPr lang="en-US" altLang="zh-TW" sz="2400"/>
              <a:t>'s location in the stable database presently contains the last committed value of </a:t>
            </a:r>
            <a:r>
              <a:rPr lang="en-US" altLang="zh-TW" sz="2400" i="1"/>
              <a:t>x</a:t>
            </a:r>
            <a:r>
              <a:rPr lang="en-US" altLang="zh-TW" sz="2400"/>
              <a:t> , then that value must be saved in stable storage (</a:t>
            </a:r>
            <a:r>
              <a:rPr lang="en-US" altLang="zh-TW" sz="2400" i="1"/>
              <a:t>log</a:t>
            </a:r>
            <a:r>
              <a:rPr lang="en-US" altLang="zh-TW" sz="2400"/>
              <a:t>) before being overwritten in the stable database by an uncommitted value.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Redo Rule</a:t>
            </a:r>
            <a:r>
              <a:rPr lang="en-US" altLang="zh-TW" sz="2400"/>
              <a:t>: Before a transaction can commit, the value it wrote for each data item must be in stable storage (</a:t>
            </a:r>
            <a:r>
              <a:rPr lang="en-US" altLang="zh-TW" sz="2400" i="1"/>
              <a:t>log</a:t>
            </a:r>
            <a:r>
              <a:rPr lang="en-US" altLang="zh-TW" sz="2400"/>
              <a:t>).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57331BA5-05D6-064C-BD7E-7067160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7F7F46-52F7-A14C-88E8-E1CA8114442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C9BB838-AE34-084F-825B-F76F7B607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Immediate Database Modification (undo/redo)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1166050-4DE7-1F47-B2D7-3D57FF289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Allow database modifications to be output to the database while the transaction is active.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C7FAF950-CDE6-0347-82E0-0C128CCC1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19400"/>
            <a:ext cx="1282700" cy="180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sng"/>
              <a:t>T0: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a1 := a1 –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Write(B,b1)</a:t>
            </a: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B093A6EF-9AF2-694A-858B-32A78B6C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95600"/>
            <a:ext cx="1349375" cy="1069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sng"/>
              <a:t>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Read(C,c1)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c1 := c1 –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Write(C,c1)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850EEF9C-D311-8B41-BA86-1E5C1973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1754188" cy="206216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sng"/>
              <a:t>Log</a:t>
            </a:r>
            <a:r>
              <a:rPr lang="en-US" altLang="zh-TW" sz="16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&lt;T1,C,700,600&gt;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&lt;T1,commits&gt;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58203B67-514F-7843-AA9A-26B1BA18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19713"/>
            <a:ext cx="7316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FF0066"/>
                </a:solidFill>
              </a:rPr>
              <a:t>Note: When T0 and T1 are executed concurrently, their log records may be interleaved.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C85E5F91-F901-D240-9F3A-F1C59A73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D35BCA-7E7F-0E45-B524-0446C9084D6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29C9C4D-778D-394D-B34F-7ADB20640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Recoverable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66CAE88-AE2B-C744-B5AF-71F354D86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Transactions may be aborted due to logical failure. e.g. deadlock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Recoverability is required to ensure that aborting a transaction does not change the semantics of committed transaction's operations.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Write</a:t>
            </a:r>
            <a:r>
              <a:rPr lang="en-US" altLang="zh-TW" sz="2000" baseline="-2000"/>
              <a:t>1</a:t>
            </a:r>
            <a:r>
              <a:rPr lang="en-US" altLang="zh-TW" sz="2000"/>
              <a:t>(x,2); Read</a:t>
            </a:r>
            <a:r>
              <a:rPr lang="en-US" altLang="zh-TW" sz="2000" baseline="-2000"/>
              <a:t>2</a:t>
            </a:r>
            <a:r>
              <a:rPr lang="en-US" altLang="zh-TW" sz="2000"/>
              <a:t>(x); Write</a:t>
            </a:r>
            <a:r>
              <a:rPr lang="en-US" altLang="zh-TW" sz="2000" baseline="-2000"/>
              <a:t>2</a:t>
            </a:r>
            <a:r>
              <a:rPr lang="en-US" altLang="zh-TW" sz="2000"/>
              <a:t>(y,3); Commit</a:t>
            </a:r>
            <a:r>
              <a:rPr lang="en-US" altLang="zh-TW" sz="2000" baseline="-2000"/>
              <a:t>2</a:t>
            </a:r>
            <a:endParaRPr lang="en-US" altLang="zh-TW" sz="200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Not recoverable.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</a:t>
            </a:r>
            <a:r>
              <a:rPr lang="en-US" altLang="zh-TW" sz="2000" baseline="-2000"/>
              <a:t>2</a:t>
            </a:r>
            <a:r>
              <a:rPr lang="en-US" altLang="zh-TW" sz="2000"/>
              <a:t> has committed before T</a:t>
            </a:r>
            <a:r>
              <a:rPr lang="en-US" altLang="zh-TW" sz="2000" baseline="-2000"/>
              <a:t>1</a:t>
            </a:r>
            <a:r>
              <a:rPr lang="en-US" altLang="zh-TW" sz="2000"/>
              <a:t> commits.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The problem is: what can we do if T</a:t>
            </a:r>
            <a:r>
              <a:rPr lang="en-US" altLang="zh-TW" sz="2000" baseline="-2000"/>
              <a:t>1</a:t>
            </a:r>
            <a:r>
              <a:rPr lang="en-US" altLang="zh-TW" sz="2000"/>
              <a:t> abort?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Delaying the commitment of T</a:t>
            </a:r>
            <a:r>
              <a:rPr lang="en-US" altLang="zh-TW" sz="2000" baseline="-2000"/>
              <a:t>2</a:t>
            </a:r>
            <a:r>
              <a:rPr lang="en-US" altLang="zh-TW" sz="2000"/>
              <a:t> can avoid this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A schedule </a:t>
            </a:r>
            <a:r>
              <a:rPr lang="en-US" altLang="zh-TW" sz="2400" i="1"/>
              <a:t>H</a:t>
            </a:r>
            <a:r>
              <a:rPr lang="en-US" altLang="zh-TW" sz="2400"/>
              <a:t> is called </a:t>
            </a:r>
            <a:r>
              <a:rPr lang="en-US" altLang="zh-TW" sz="2400" i="1">
                <a:solidFill>
                  <a:schemeClr val="accent2"/>
                </a:solidFill>
              </a:rPr>
              <a:t>recoverable</a:t>
            </a:r>
            <a:r>
              <a:rPr lang="en-US" altLang="zh-TW" sz="2400"/>
              <a:t> (RC) if, whenever T</a:t>
            </a:r>
            <a:r>
              <a:rPr lang="en-US" altLang="zh-TW" sz="2400" baseline="-2000"/>
              <a:t>i </a:t>
            </a:r>
            <a:r>
              <a:rPr lang="en-US" altLang="zh-TW" sz="2400"/>
              <a:t>reads from T</a:t>
            </a:r>
            <a:r>
              <a:rPr lang="en-US" altLang="zh-TW" sz="2400" baseline="-2000"/>
              <a:t>j</a:t>
            </a:r>
            <a:r>
              <a:rPr lang="en-US" altLang="zh-TW" sz="2400"/>
              <a:t>. (i</a:t>
            </a:r>
            <a:r>
              <a:rPr lang="en-US" altLang="zh-TW" sz="2400">
                <a:sym typeface="Symbol" pitchFamily="2" charset="2"/>
              </a:rPr>
              <a:t></a:t>
            </a:r>
            <a:r>
              <a:rPr lang="en-US" altLang="zh-TW" sz="2400"/>
              <a:t> j) in </a:t>
            </a:r>
            <a:r>
              <a:rPr lang="en-US" altLang="zh-TW" sz="2400" i="1"/>
              <a:t>H</a:t>
            </a:r>
            <a:r>
              <a:rPr lang="en-US" altLang="zh-TW" sz="2400"/>
              <a:t> and c</a:t>
            </a:r>
            <a:r>
              <a:rPr lang="en-US" altLang="zh-TW" sz="2400" baseline="-2000"/>
              <a:t>i</a:t>
            </a:r>
            <a:r>
              <a:rPr lang="en-US" altLang="zh-TW" sz="2400"/>
              <a:t> </a:t>
            </a:r>
            <a:r>
              <a:rPr lang="el-GR" altLang="zh-TW" sz="2400">
                <a:cs typeface="Times New Roman" panose="02020603050405020304" pitchFamily="18" charset="0"/>
              </a:rPr>
              <a:t>ϵ</a:t>
            </a:r>
            <a:r>
              <a:rPr lang="en-US" altLang="zh-TW" sz="2400"/>
              <a:t> H, c</a:t>
            </a:r>
            <a:r>
              <a:rPr lang="en-US" altLang="zh-TW" sz="2400" baseline="-2000"/>
              <a:t>j</a:t>
            </a:r>
            <a:r>
              <a:rPr lang="en-US" altLang="zh-TW" sz="2400"/>
              <a:t> &lt; c</a:t>
            </a:r>
            <a:r>
              <a:rPr lang="en-US" altLang="zh-TW" sz="2400" baseline="-2000"/>
              <a:t>i</a:t>
            </a:r>
            <a:r>
              <a:rPr lang="en-US" altLang="zh-TW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Intuitively, a history is recoverable if each transaction commits after the commitment of all transactions (other than itself) from which it reads.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endParaRPr lang="zh-TW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BF9FDCDA-849A-FD43-B1DC-5A1B2F8C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B726E8-AF9A-8640-9E7A-ECA3C898DCE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1AF964-7ED2-2F40-93E8-C8941F5C8C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572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zh-TW" sz="2400"/>
              <a:t>Transaction Ti needs to be undone if the log contains &lt;Ti,starts&gt; but does not contain &lt;Ti,commits&gt;.</a:t>
            </a:r>
          </a:p>
          <a:p>
            <a:pPr eaLnBrk="1" hangingPunct="1"/>
            <a:r>
              <a:rPr lang="en-US" altLang="zh-TW" sz="2400"/>
              <a:t>Transaction Ti needs to be redone if the log contains both &lt;Ti, starts&gt; and &lt;Ti,commits&gt;.</a:t>
            </a:r>
          </a:p>
        </p:txBody>
      </p:sp>
      <p:graphicFrame>
        <p:nvGraphicFramePr>
          <p:cNvPr id="37941" name="Group 53">
            <a:extLst>
              <a:ext uri="{FF2B5EF4-FFF2-40B4-BE49-F238E27FC236}">
                <a16:creationId xmlns:a16="http://schemas.microsoft.com/office/drawing/2014/main" id="{60E92BDB-657B-FE4E-9ECC-B392BDD7FC5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95400" y="2514600"/>
          <a:ext cx="3657600" cy="3352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&lt;T0,A,1000,950&gt;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= 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&lt;T0,B,2000,2050&gt;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 = 2050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&lt;T0,commits&gt;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&lt;T1,C,700,600&gt;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= 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&lt;T1,commits&gt;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23" name="Line 55">
            <a:extLst>
              <a:ext uri="{FF2B5EF4-FFF2-40B4-BE49-F238E27FC236}">
                <a16:creationId xmlns:a16="http://schemas.microsoft.com/office/drawing/2014/main" id="{A559330C-46F6-A148-8FC0-B717268091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3581400"/>
            <a:ext cx="1066800" cy="76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524" name="Line 56">
            <a:extLst>
              <a:ext uri="{FF2B5EF4-FFF2-40B4-BE49-F238E27FC236}">
                <a16:creationId xmlns:a16="http://schemas.microsoft.com/office/drawing/2014/main" id="{0F267EEA-85DC-7C46-B8E7-9A19CD51B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733800"/>
            <a:ext cx="83820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525" name="Line 57">
            <a:extLst>
              <a:ext uri="{FF2B5EF4-FFF2-40B4-BE49-F238E27FC236}">
                <a16:creationId xmlns:a16="http://schemas.microsoft.com/office/drawing/2014/main" id="{FFA63290-700D-4345-838D-E18181B4A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886200"/>
            <a:ext cx="914400" cy="1447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982ABC93-1843-3F40-BFEB-808BC79E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240" y="3409146"/>
            <a:ext cx="3025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write operations only update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data items in the buffer.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updated values may not have been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flushed to the hard disk.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5FF72604-8AEB-1D48-BBAE-B749846A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4109AF-CBB5-D147-A998-74A3123313D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A4FCD996-428C-EE4F-953F-D397B487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71700"/>
            <a:ext cx="1933575" cy="9159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15CF21BF-0EA2-1E45-B2D9-D8CA60E09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209800"/>
            <a:ext cx="1933575" cy="17399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&lt;T1,C,700,600&gt;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CBCAE789-090D-1B42-95D7-AC315448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2209800"/>
            <a:ext cx="1933575" cy="20145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&lt;T1,C,700,600&gt;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&lt;T1,commits&gt;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3D79E2CA-12E8-5D44-B76F-4447A0CE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3048000"/>
            <a:ext cx="820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Undo T0</a:t>
            </a:r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40FC7526-8937-8A41-BA4D-7DDF37EE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3962400"/>
            <a:ext cx="1487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T0, undo T1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37E41284-EDE1-0144-A5B9-D13488A3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41910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T0, redo T1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D473A4E2-A841-C943-A147-F573ED108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16513"/>
            <a:ext cx="683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Note: Under concurrent execution, the log records from different transactions may interleave.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086E9762-4003-D24A-B9F6-6381D7E2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B75256-A1BE-A54C-8D17-D2694241BC6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98D1F13-1304-8B43-A968-1F9457577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Detailed Procedure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123BE89-AABE-F742-A1E6-BF7384D34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Write </a:t>
            </a:r>
            <a:r>
              <a:rPr lang="en-US" altLang="zh-TW" sz="2400" i="1"/>
              <a:t>&lt;Ti,start&gt;</a:t>
            </a:r>
            <a:r>
              <a:rPr lang="en-US" altLang="zh-TW" sz="2400"/>
              <a:t> to log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Write(x,v)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x is not in the buffer, fetch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Append </a:t>
            </a:r>
            <a:r>
              <a:rPr lang="en-US" altLang="zh-TW" sz="2400" i="1"/>
              <a:t>&lt;Ti,x,ov,v&gt;</a:t>
            </a:r>
            <a:r>
              <a:rPr lang="en-US" altLang="zh-TW" sz="2400"/>
              <a:t> to the log.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Write </a:t>
            </a:r>
            <a:r>
              <a:rPr lang="en-US" altLang="zh-TW" sz="2400" i="1"/>
              <a:t>v</a:t>
            </a:r>
            <a:r>
              <a:rPr lang="en-US" altLang="zh-TW" sz="2400"/>
              <a:t> into the buffer slot occupied by </a:t>
            </a:r>
            <a:r>
              <a:rPr lang="en-US" altLang="zh-TW" sz="2400" i="1"/>
              <a:t>x</a:t>
            </a:r>
            <a:r>
              <a:rPr lang="en-US" altLang="zh-TW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Acknowledge the scheduler.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Read(x)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</a:t>
            </a:r>
            <a:r>
              <a:rPr lang="en-US" altLang="zh-TW" sz="2400" i="1"/>
              <a:t>x</a:t>
            </a:r>
            <a:r>
              <a:rPr lang="en-US" altLang="zh-TW" sz="2400"/>
              <a:t> is not in the buffer, fetch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Return the value in </a:t>
            </a:r>
            <a:r>
              <a:rPr lang="en-US" altLang="zh-TW" sz="2400" i="1"/>
              <a:t>x</a:t>
            </a:r>
            <a:r>
              <a:rPr lang="en-US" altLang="zh-TW" sz="2400"/>
              <a:t>’s buffer slot to the scheduler.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AE1A40A-38A5-9240-962E-222A316D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BC605F-2179-5048-A16C-B9CAB08AF90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8E494B-A69A-0840-86A0-7A4FBBB95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Commit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commit&gt;</a:t>
            </a:r>
          </a:p>
          <a:p>
            <a:pPr lvl="1" eaLnBrk="1" hangingPunct="1"/>
            <a:r>
              <a:rPr lang="en-US" altLang="zh-TW" sz="2400"/>
              <a:t>Acknowledge the scheduler.</a:t>
            </a:r>
          </a:p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abort</a:t>
            </a:r>
          </a:p>
          <a:p>
            <a:pPr lvl="1" eaLnBrk="1" hangingPunct="1"/>
            <a:r>
              <a:rPr lang="en-US" altLang="zh-TW" sz="2400"/>
              <a:t>For each data item </a:t>
            </a:r>
            <a:r>
              <a:rPr lang="en-US" altLang="zh-TW" sz="2400" i="1"/>
              <a:t>x</a:t>
            </a:r>
            <a:r>
              <a:rPr lang="en-US" altLang="zh-TW" sz="2400"/>
              <a:t> updated by </a:t>
            </a:r>
            <a:r>
              <a:rPr lang="en-US" altLang="zh-TW" sz="2400" i="1"/>
              <a:t>Ti</a:t>
            </a:r>
          </a:p>
          <a:p>
            <a:pPr lvl="2" eaLnBrk="1" hangingPunct="1"/>
            <a:r>
              <a:rPr lang="en-US" altLang="zh-TW" sz="2000"/>
              <a:t>If </a:t>
            </a:r>
            <a:r>
              <a:rPr lang="en-US" altLang="zh-TW" sz="2000" i="1"/>
              <a:t>x</a:t>
            </a:r>
            <a:r>
              <a:rPr lang="en-US" altLang="zh-TW" sz="2000"/>
              <a:t> is not in the buffer, allocate a slot for it.</a:t>
            </a:r>
          </a:p>
          <a:p>
            <a:pPr lvl="2" eaLnBrk="1" hangingPunct="1"/>
            <a:r>
              <a:rPr lang="en-US" altLang="zh-TW" sz="2000"/>
              <a:t>Copy the before image (</a:t>
            </a:r>
            <a:r>
              <a:rPr lang="en-US" altLang="zh-TW" sz="2000" i="1"/>
              <a:t>ov</a:t>
            </a:r>
            <a:r>
              <a:rPr lang="en-US" altLang="zh-TW" sz="2000"/>
              <a:t>) of </a:t>
            </a:r>
            <a:r>
              <a:rPr lang="en-US" altLang="zh-TW" sz="2000" i="1"/>
              <a:t>x</a:t>
            </a:r>
            <a:r>
              <a:rPr lang="en-US" altLang="zh-TW" sz="2000"/>
              <a:t> wrt </a:t>
            </a:r>
            <a:r>
              <a:rPr lang="en-US" altLang="zh-TW" sz="2000" i="1"/>
              <a:t>Ti </a:t>
            </a:r>
            <a:r>
              <a:rPr lang="en-US" altLang="zh-TW" sz="2000"/>
              <a:t>into </a:t>
            </a:r>
            <a:r>
              <a:rPr lang="en-US" altLang="zh-TW" sz="2000" i="1"/>
              <a:t>x’s</a:t>
            </a:r>
            <a:r>
              <a:rPr lang="en-US" altLang="zh-TW" sz="2000"/>
              <a:t> buffer slot.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abort&gt;</a:t>
            </a:r>
          </a:p>
          <a:p>
            <a:pPr lvl="1" eaLnBrk="1" hangingPunct="1"/>
            <a:r>
              <a:rPr lang="en-US" altLang="zh-TW" sz="2400"/>
              <a:t>Acknowledge the scheduler.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D3B56A5-B4BF-B645-B737-6B5EB7D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4553B8-108E-4A4A-811F-62EB12F0D7C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A4784A9-AFE6-8344-9412-A55349667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Restart</a:t>
            </a:r>
          </a:p>
          <a:p>
            <a:pPr lvl="1" eaLnBrk="1" hangingPunct="1"/>
            <a:r>
              <a:rPr lang="en-US" altLang="zh-TW" sz="2400"/>
              <a:t>Discard all buffer slots.</a:t>
            </a:r>
          </a:p>
          <a:p>
            <a:pPr lvl="1" eaLnBrk="1" hangingPunct="1"/>
            <a:r>
              <a:rPr lang="en-US" altLang="zh-TW" sz="2400"/>
              <a:t>Let </a:t>
            </a:r>
            <a:r>
              <a:rPr lang="en-US" altLang="zh-TW" sz="2400" i="1"/>
              <a:t>redone = {}</a:t>
            </a:r>
            <a:r>
              <a:rPr lang="en-US" altLang="zh-TW" sz="2400"/>
              <a:t> and </a:t>
            </a:r>
            <a:r>
              <a:rPr lang="en-US" altLang="zh-TW" sz="2400" i="1"/>
              <a:t>undone = {}.</a:t>
            </a:r>
          </a:p>
          <a:p>
            <a:pPr lvl="1" eaLnBrk="1" hangingPunct="1"/>
            <a:r>
              <a:rPr lang="en-US" altLang="zh-TW" sz="2400"/>
              <a:t>Scan the log backward. Repeat the following steps until either </a:t>
            </a:r>
            <a:r>
              <a:rPr lang="en-US" altLang="zh-TW" sz="2400" i="1"/>
              <a:t>redone </a:t>
            </a:r>
            <a:r>
              <a:rPr lang="en-US" altLang="zh-TW" sz="2400" i="1">
                <a:sym typeface="Symbol" pitchFamily="2" charset="2"/>
              </a:rPr>
              <a:t></a:t>
            </a:r>
            <a:r>
              <a:rPr lang="en-US" altLang="zh-TW" sz="2400" i="1"/>
              <a:t> undone</a:t>
            </a:r>
            <a:r>
              <a:rPr lang="en-US" altLang="zh-TW" sz="2400"/>
              <a:t> equals the set of all data items, or there are no more log entries.  For each log entry </a:t>
            </a:r>
            <a:r>
              <a:rPr lang="en-US" altLang="zh-TW" sz="2400" i="1"/>
              <a:t>&lt;Ti,x,ov,v&gt;,</a:t>
            </a:r>
            <a:r>
              <a:rPr lang="en-US" altLang="zh-TW" sz="2400"/>
              <a:t> if  </a:t>
            </a:r>
            <a:r>
              <a:rPr lang="en-US" altLang="zh-TW" sz="2400" i="1"/>
              <a:t>x </a:t>
            </a:r>
            <a:r>
              <a:rPr lang="en-US" altLang="zh-TW" sz="2400" i="1">
                <a:sym typeface="Symbol" pitchFamily="2" charset="2"/>
              </a:rPr>
              <a:t> </a:t>
            </a:r>
            <a:r>
              <a:rPr lang="en-US" altLang="zh-TW" sz="2400" i="1"/>
              <a:t>redone </a:t>
            </a:r>
            <a:r>
              <a:rPr lang="en-US" altLang="zh-TW" sz="2400" i="1">
                <a:sym typeface="Symbol" pitchFamily="2" charset="2"/>
              </a:rPr>
              <a:t></a:t>
            </a:r>
            <a:r>
              <a:rPr lang="en-US" altLang="zh-TW" sz="2400" i="1"/>
              <a:t> undone</a:t>
            </a:r>
            <a:r>
              <a:rPr lang="en-US" altLang="zh-TW" sz="2400"/>
              <a:t>, then</a:t>
            </a:r>
          </a:p>
          <a:p>
            <a:pPr lvl="2" eaLnBrk="1" hangingPunct="1"/>
            <a:r>
              <a:rPr lang="en-US" altLang="zh-TW" sz="2000"/>
              <a:t>if </a:t>
            </a:r>
            <a:r>
              <a:rPr lang="en-US" altLang="zh-TW" sz="2000" i="1"/>
              <a:t>x</a:t>
            </a:r>
            <a:r>
              <a:rPr lang="en-US" altLang="zh-TW" sz="2000"/>
              <a:t> is not in the buffer, allocate a slot for it.</a:t>
            </a:r>
          </a:p>
          <a:p>
            <a:pPr lvl="2" eaLnBrk="1" hangingPunct="1"/>
            <a:r>
              <a:rPr lang="en-US" altLang="zh-TW" sz="2000"/>
              <a:t>if the commit record of </a:t>
            </a:r>
            <a:r>
              <a:rPr lang="en-US" altLang="zh-TW" sz="2000" i="1"/>
              <a:t>Ti </a:t>
            </a:r>
            <a:r>
              <a:rPr lang="en-US" altLang="zh-TW" sz="2000"/>
              <a:t>has been found, copy </a:t>
            </a:r>
            <a:r>
              <a:rPr lang="en-US" altLang="zh-TW" sz="2000" i="1"/>
              <a:t>v</a:t>
            </a:r>
            <a:r>
              <a:rPr lang="en-US" altLang="zh-TW" sz="2000"/>
              <a:t> into </a:t>
            </a:r>
            <a:r>
              <a:rPr lang="en-US" altLang="zh-TW" sz="2000" i="1"/>
              <a:t>x</a:t>
            </a:r>
            <a:r>
              <a:rPr lang="en-US" altLang="zh-TW" sz="2000"/>
              <a:t>'s buffer slot and set  </a:t>
            </a:r>
            <a:r>
              <a:rPr lang="en-US" altLang="zh-TW" sz="2000" i="1"/>
              <a:t>redone := redone </a:t>
            </a:r>
            <a:r>
              <a:rPr lang="en-US" altLang="zh-TW" sz="2000" i="1">
                <a:sym typeface="Symbol" pitchFamily="2" charset="2"/>
              </a:rPr>
              <a:t></a:t>
            </a:r>
            <a:r>
              <a:rPr lang="en-US" altLang="zh-TW" sz="2000" i="1"/>
              <a:t> {x}.</a:t>
            </a:r>
          </a:p>
          <a:p>
            <a:pPr lvl="2" eaLnBrk="1" hangingPunct="1"/>
            <a:r>
              <a:rPr lang="en-US" altLang="zh-TW" sz="2000"/>
              <a:t>otherwise, copy the before image (</a:t>
            </a:r>
            <a:r>
              <a:rPr lang="en-US" altLang="zh-TW" sz="2000" i="1"/>
              <a:t>ov</a:t>
            </a:r>
            <a:r>
              <a:rPr lang="en-US" altLang="zh-TW" sz="2000"/>
              <a:t>) of </a:t>
            </a:r>
            <a:r>
              <a:rPr lang="en-US" altLang="zh-TW" sz="2000" i="1"/>
              <a:t>x</a:t>
            </a:r>
            <a:r>
              <a:rPr lang="en-US" altLang="zh-TW" sz="2000"/>
              <a:t> wrt </a:t>
            </a:r>
            <a:r>
              <a:rPr lang="en-US" altLang="zh-TW" sz="2000" i="1"/>
              <a:t>Ti</a:t>
            </a:r>
            <a:r>
              <a:rPr lang="en-US" altLang="zh-TW" sz="2000"/>
              <a:t> into </a:t>
            </a:r>
            <a:r>
              <a:rPr lang="en-US" altLang="zh-TW" sz="2000" i="1"/>
              <a:t>x's </a:t>
            </a:r>
            <a:r>
              <a:rPr lang="en-US" altLang="zh-TW" sz="2000"/>
              <a:t>buffer slot and set </a:t>
            </a:r>
            <a:r>
              <a:rPr lang="en-US" altLang="zh-TW" sz="2000" i="1"/>
              <a:t>undone := undone </a:t>
            </a:r>
            <a:r>
              <a:rPr lang="en-US" altLang="zh-TW" sz="2000" i="1">
                <a:sym typeface="Symbol" pitchFamily="2" charset="2"/>
              </a:rPr>
              <a:t></a:t>
            </a:r>
            <a:r>
              <a:rPr lang="en-US" altLang="zh-TW" sz="2000" i="1"/>
              <a:t> {x}.</a:t>
            </a:r>
            <a:endParaRPr lang="en-US" altLang="zh-TW" sz="2000"/>
          </a:p>
          <a:p>
            <a:pPr lvl="1" eaLnBrk="1" hangingPunct="1"/>
            <a:r>
              <a:rPr lang="en-US" altLang="zh-TW" sz="2400"/>
              <a:t>Acknowledge the completion of Restart to the scheduler.</a:t>
            </a:r>
            <a:endParaRPr lang="zh-TW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ACF-1244-D04A-BB43-A57DE06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AD4F5559-0D80-514F-9F9A-ACBC672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235A94-B01B-CC48-9010-4F313AF1B86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FA92B3B2-4472-DD40-AB43-2D954D4E7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1981200" cy="2032000"/>
          </a:xfrm>
          <a:solidFill>
            <a:srgbClr val="CCECFF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 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&lt;T1,C,700,600&gt;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&lt;T1,A,950,1500&gt;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05424C-4E22-B34B-88B0-8BAC53D3824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962400"/>
          <a:ext cx="67818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 (redo/undo)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&lt;T1,A,950,1500&gt;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&lt;T0,B,2000,2050&gt;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&lt;T1,C,700,600&gt;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&lt;T0,A,1000,950&gt;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action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49" name="TextBox 6">
            <a:extLst>
              <a:ext uri="{FF2B5EF4-FFF2-40B4-BE49-F238E27FC236}">
                <a16:creationId xmlns:a16="http://schemas.microsoft.com/office/drawing/2014/main" id="{404A6C0F-C560-1A42-831D-97F78B47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567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Suppose after a crash the values of A, B and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found in the stable database are 1500, 2000 and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respectively.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Here is the log found in the stable storage.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From the log, we know that T0 has committed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crash.</a:t>
            </a:r>
          </a:p>
        </p:txBody>
      </p:sp>
      <p:cxnSp>
        <p:nvCxnSpPr>
          <p:cNvPr id="25650" name="Straight Arrow Connector 8">
            <a:extLst>
              <a:ext uri="{FF2B5EF4-FFF2-40B4-BE49-F238E27FC236}">
                <a16:creationId xmlns:a16="http://schemas.microsoft.com/office/drawing/2014/main" id="{5469B4F8-82D8-DC46-88F3-4CEA218B71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52800" y="2819400"/>
            <a:ext cx="60960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E75258E-CF57-2E49-8A17-4A67AA4D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7EA21D-D72A-2243-8B47-09C07111510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5B892DB-AE7E-824B-BDD2-6D0EB4C30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Deferred Database Modification (No-undo/redo)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4054701-4ACC-984C-B132-16F4BEEDB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Recording all database modifications in the log, but deferring the execution of all write operations until the transaction commits.</a:t>
            </a:r>
          </a:p>
        </p:txBody>
      </p:sp>
      <p:graphicFrame>
        <p:nvGraphicFramePr>
          <p:cNvPr id="45126" name="Group 70">
            <a:extLst>
              <a:ext uri="{FF2B5EF4-FFF2-40B4-BE49-F238E27FC236}">
                <a16:creationId xmlns:a16="http://schemas.microsoft.com/office/drawing/2014/main" id="{4571CAB6-CAC5-1A4A-9F47-2012D667CABA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667000"/>
          <a:ext cx="3657600" cy="3352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&lt;T0,A,950&gt;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&lt;T0,B,2050&gt;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&lt;T0,commits&gt;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= 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 = 2050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&lt;T1,C,600&gt;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&lt;T1,commits&gt;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= 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67" name="Text Box 42">
            <a:extLst>
              <a:ext uri="{FF2B5EF4-FFF2-40B4-BE49-F238E27FC236}">
                <a16:creationId xmlns:a16="http://schemas.microsoft.com/office/drawing/2014/main" id="{7A3E87AF-EE99-D840-844E-35586A52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40" y="4231957"/>
            <a:ext cx="3025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After a transaction has committed,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data items in the </a:t>
            </a:r>
            <a:r>
              <a:rPr lang="en-US" altLang="zh-TW" sz="1400">
                <a:solidFill>
                  <a:srgbClr val="FF0066"/>
                </a:solidFill>
              </a:rPr>
              <a:t>buffer are </a:t>
            </a:r>
            <a:r>
              <a:rPr lang="en-US" altLang="zh-TW" sz="1400" dirty="0">
                <a:solidFill>
                  <a:srgbClr val="FF0066"/>
                </a:solidFill>
              </a:rPr>
              <a:t>updated.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updated values may not have been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flushed to the hard disk.</a:t>
            </a:r>
          </a:p>
        </p:txBody>
      </p:sp>
      <p:sp>
        <p:nvSpPr>
          <p:cNvPr id="26668" name="Line 43">
            <a:extLst>
              <a:ext uri="{FF2B5EF4-FFF2-40B4-BE49-F238E27FC236}">
                <a16:creationId xmlns:a16="http://schemas.microsoft.com/office/drawing/2014/main" id="{18AFBB18-C54F-684A-89E9-F0CAE5FB9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343400"/>
            <a:ext cx="9144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69" name="Line 44">
            <a:extLst>
              <a:ext uri="{FF2B5EF4-FFF2-40B4-BE49-F238E27FC236}">
                <a16:creationId xmlns:a16="http://schemas.microsoft.com/office/drawing/2014/main" id="{B7E0C847-C631-D54B-9BAF-C4FD8BA74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495800"/>
            <a:ext cx="838200" cy="152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70" name="Line 45">
            <a:extLst>
              <a:ext uri="{FF2B5EF4-FFF2-40B4-BE49-F238E27FC236}">
                <a16:creationId xmlns:a16="http://schemas.microsoft.com/office/drawing/2014/main" id="{D17FC948-3ABE-9A4A-9724-B2850ACBF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648200"/>
            <a:ext cx="914400" cy="1143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71" name="Text Box 71">
            <a:extLst>
              <a:ext uri="{FF2B5EF4-FFF2-40B4-BE49-F238E27FC236}">
                <a16:creationId xmlns:a16="http://schemas.microsoft.com/office/drawing/2014/main" id="{7813B206-7250-1C4A-B5D4-11B7DBA4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601913"/>
            <a:ext cx="31146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Before a transaction commits,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update will not be written to the database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(not even in the buffer).</a:t>
            </a:r>
          </a:p>
        </p:txBody>
      </p:sp>
      <p:sp>
        <p:nvSpPr>
          <p:cNvPr id="26672" name="Line 72">
            <a:extLst>
              <a:ext uri="{FF2B5EF4-FFF2-40B4-BE49-F238E27FC236}">
                <a16:creationId xmlns:a16="http://schemas.microsoft.com/office/drawing/2014/main" id="{02FF706A-50B5-F447-8836-97CD0781F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2590800" cy="1066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85DF490A-D172-F34F-82E9-E3DA842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3AA5A9-F78F-BE42-BE76-CB64AA7FF03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282A4E68-4CA2-C446-BDB2-B7CAD5B9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71700"/>
            <a:ext cx="1419225" cy="9159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B979A9DA-EBBB-6645-8E14-5D4A6272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209800"/>
            <a:ext cx="1539875" cy="17399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&lt;T1,C,600&gt;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A2DBA307-14E8-2A46-AE91-BC46BB7D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2209800"/>
            <a:ext cx="1539875" cy="20145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&lt;T1,commits&gt;</a:t>
            </a: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111D376F-7EBD-A746-8CDF-B8CFE95A4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No action is needed</a:t>
            </a:r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961A1DCF-77DD-6240-B208-27037D03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886200"/>
            <a:ext cx="801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011EA034-186D-DD4B-97A0-40BFB920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910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T0, redo T1</a:t>
            </a:r>
          </a:p>
        </p:txBody>
      </p:sp>
      <p:sp>
        <p:nvSpPr>
          <p:cNvPr id="27657" name="Text Box 10">
            <a:extLst>
              <a:ext uri="{FF2B5EF4-FFF2-40B4-BE49-F238E27FC236}">
                <a16:creationId xmlns:a16="http://schemas.microsoft.com/office/drawing/2014/main" id="{812CF127-AD02-C24A-890C-6608A185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16513"/>
            <a:ext cx="683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Note: Under concurrent execution, the log records from different transactions may interleave.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F07DD08-B1B5-C046-B0A2-1507F59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E0DE6-B719-5D4B-AFE6-5AAE232AD0A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581E9D9-DE66-D84A-9E29-CD17B2F60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Detailed Procedure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B158E94-183A-0846-B418-5475737A9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Write </a:t>
            </a:r>
            <a:r>
              <a:rPr lang="en-US" altLang="zh-TW" sz="2400" i="1"/>
              <a:t>&lt;Ti,start&gt;</a:t>
            </a:r>
            <a:r>
              <a:rPr lang="en-US" altLang="zh-TW" sz="2400"/>
              <a:t> to log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Write(x,v)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Append </a:t>
            </a:r>
            <a:r>
              <a:rPr lang="en-US" altLang="zh-TW" sz="2400" i="1"/>
              <a:t>&lt;Ti,x,v&gt;</a:t>
            </a:r>
            <a:r>
              <a:rPr lang="en-US" altLang="zh-TW" sz="2400"/>
              <a:t> to the log.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Acknowledge the scheduler.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Read(x)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</a:t>
            </a:r>
            <a:r>
              <a:rPr lang="en-US" altLang="zh-TW" sz="2400" i="1"/>
              <a:t>Ti </a:t>
            </a:r>
            <a:r>
              <a:rPr lang="en-US" altLang="zh-TW" sz="2400"/>
              <a:t>has previously written into  </a:t>
            </a:r>
            <a:r>
              <a:rPr lang="en-US" altLang="zh-TW" sz="2400" i="1"/>
              <a:t>x, </a:t>
            </a:r>
            <a:r>
              <a:rPr lang="en-US" altLang="zh-TW" sz="2400"/>
              <a:t>then return the after image of x wrt Ti.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If x is not in the buffer, fetch 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Return the value in </a:t>
            </a:r>
            <a:r>
              <a:rPr lang="en-US" altLang="zh-TW" sz="2000" i="1"/>
              <a:t>x</a:t>
            </a:r>
            <a:r>
              <a:rPr lang="en-US" altLang="zh-TW" sz="2000"/>
              <a:t>’s buffer slot to the scheduler.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283C134B-93CE-8844-A563-910FD3BD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DFA356-3960-F74C-8031-CCFD5E48626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254BF3-976C-7247-9EFD-BDEC5627B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Commit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commit&gt; </a:t>
            </a:r>
            <a:r>
              <a:rPr lang="en-US" altLang="zh-TW" sz="2400"/>
              <a:t>to the log</a:t>
            </a:r>
          </a:p>
          <a:p>
            <a:pPr lvl="1" eaLnBrk="1" hangingPunct="1"/>
            <a:r>
              <a:rPr lang="en-US" altLang="zh-TW" sz="2400"/>
              <a:t>For each </a:t>
            </a:r>
            <a:r>
              <a:rPr lang="en-US" altLang="zh-TW" sz="2400" i="1"/>
              <a:t>x</a:t>
            </a:r>
            <a:r>
              <a:rPr lang="en-US" altLang="zh-TW" sz="2400"/>
              <a:t> update by </a:t>
            </a:r>
            <a:r>
              <a:rPr lang="en-US" altLang="zh-TW" sz="2400" i="1"/>
              <a:t>Ti</a:t>
            </a:r>
          </a:p>
          <a:p>
            <a:pPr lvl="2" eaLnBrk="1" hangingPunct="1"/>
            <a:r>
              <a:rPr lang="en-US" altLang="zh-TW" sz="2000"/>
              <a:t>If </a:t>
            </a:r>
            <a:r>
              <a:rPr lang="en-US" altLang="zh-TW" sz="2000" i="1"/>
              <a:t>x</a:t>
            </a:r>
            <a:r>
              <a:rPr lang="en-US" altLang="zh-TW" sz="2000"/>
              <a:t> is not in the buffer, fetch it</a:t>
            </a:r>
            <a:r>
              <a:rPr lang="en-US" altLang="zh-TW" sz="2000" i="1"/>
              <a:t>.</a:t>
            </a:r>
          </a:p>
          <a:p>
            <a:pPr lvl="2" eaLnBrk="1" hangingPunct="1"/>
            <a:r>
              <a:rPr lang="en-US" altLang="zh-TW" sz="2000"/>
              <a:t>Copy the after image (</a:t>
            </a:r>
            <a:r>
              <a:rPr lang="en-US" altLang="zh-TW" sz="2000" i="1"/>
              <a:t>v</a:t>
            </a:r>
            <a:r>
              <a:rPr lang="en-US" altLang="zh-TW" sz="2000"/>
              <a:t>) of </a:t>
            </a:r>
            <a:r>
              <a:rPr lang="en-US" altLang="zh-TW" sz="2000" i="1"/>
              <a:t>x</a:t>
            </a:r>
            <a:r>
              <a:rPr lang="en-US" altLang="zh-TW" sz="2000"/>
              <a:t> wrt </a:t>
            </a:r>
            <a:r>
              <a:rPr lang="en-US" altLang="zh-TW" sz="2000" i="1"/>
              <a:t>Ti </a:t>
            </a:r>
            <a:r>
              <a:rPr lang="en-US" altLang="zh-TW" sz="2000"/>
              <a:t>into </a:t>
            </a:r>
            <a:r>
              <a:rPr lang="en-US" altLang="zh-TW" sz="2000" i="1"/>
              <a:t>x</a:t>
            </a:r>
            <a:r>
              <a:rPr lang="en-US" altLang="zh-TW" sz="2000"/>
              <a:t>’s buffer slot.</a:t>
            </a:r>
            <a:r>
              <a:rPr lang="en-US" altLang="zh-TW" sz="2000" i="1"/>
              <a:t> </a:t>
            </a:r>
          </a:p>
          <a:p>
            <a:pPr lvl="2" eaLnBrk="1" hangingPunct="1"/>
            <a:r>
              <a:rPr lang="en-US" altLang="zh-TW" sz="2000"/>
              <a:t>Acknowledge schedule</a:t>
            </a:r>
          </a:p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abort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abort&gt;</a:t>
            </a:r>
          </a:p>
          <a:p>
            <a:pPr lvl="1" eaLnBrk="1" hangingPunct="1"/>
            <a:r>
              <a:rPr lang="en-US" altLang="zh-TW" sz="2400"/>
              <a:t>Acknowledge the scheduler.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EF9E5FF-AA87-9F45-8BD5-F5441128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031F4-6120-DB4E-8844-25D0972E062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30BC93A-51B9-4947-A59C-AC62DEEAA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Avoiding Cascading Aborts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BD46838-5095-CF42-B91D-15CBF997A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Even for recoverable execution, aborting a transaction may trigger further abortions, a phenomenon called </a:t>
            </a:r>
            <a:r>
              <a:rPr lang="en-US" altLang="zh-TW" sz="2800" i="1">
                <a:solidFill>
                  <a:schemeClr val="accent2"/>
                </a:solidFill>
              </a:rPr>
              <a:t>cascading abort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Write</a:t>
            </a:r>
            <a:r>
              <a:rPr lang="en-US" altLang="zh-TW" sz="2400" baseline="-2000"/>
              <a:t>1</a:t>
            </a:r>
            <a:r>
              <a:rPr lang="en-US" altLang="zh-TW" sz="2400"/>
              <a:t>(x,2); Read</a:t>
            </a:r>
            <a:r>
              <a:rPr lang="en-US" altLang="zh-TW" sz="2400" baseline="-2000"/>
              <a:t>2</a:t>
            </a:r>
            <a:r>
              <a:rPr lang="en-US" altLang="zh-TW" sz="2400"/>
              <a:t>(x); Write</a:t>
            </a:r>
            <a:r>
              <a:rPr lang="en-US" altLang="zh-TW" sz="2400" baseline="-2000"/>
              <a:t>2</a:t>
            </a:r>
            <a:r>
              <a:rPr lang="en-US" altLang="zh-TW" sz="2400"/>
              <a:t>(y,3); Abort</a:t>
            </a:r>
            <a:r>
              <a:rPr lang="en-US" altLang="zh-TW" sz="2400" baseline="-2000"/>
              <a:t>1</a:t>
            </a:r>
            <a:endParaRPr lang="en-US" altLang="zh-TW" sz="240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</a:t>
            </a:r>
            <a:r>
              <a:rPr lang="en-US" altLang="zh-TW" sz="2400" baseline="-2000"/>
              <a:t>2</a:t>
            </a:r>
            <a:r>
              <a:rPr lang="en-US" altLang="zh-TW" sz="2400"/>
              <a:t> must abort because if it ever committed, the execution would no longer valid.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A schedule </a:t>
            </a:r>
            <a:r>
              <a:rPr lang="en-US" altLang="zh-TW" sz="2800" i="1"/>
              <a:t>H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avoids cascading aborts</a:t>
            </a:r>
            <a:r>
              <a:rPr lang="en-US" altLang="zh-TW" sz="2800"/>
              <a:t> (ACA) if, whenever T</a:t>
            </a:r>
            <a:r>
              <a:rPr lang="en-US" altLang="zh-TW" sz="2800" baseline="-2000"/>
              <a:t>i</a:t>
            </a:r>
            <a:r>
              <a:rPr lang="en-US" altLang="zh-TW" sz="2800"/>
              <a:t> reads x from T</a:t>
            </a:r>
            <a:r>
              <a:rPr lang="en-US" altLang="zh-TW" sz="2800" baseline="-2000"/>
              <a:t>j</a:t>
            </a:r>
            <a:r>
              <a:rPr lang="en-US" altLang="zh-TW" sz="2800"/>
              <a:t> (i </a:t>
            </a:r>
            <a:r>
              <a:rPr lang="en-US" altLang="zh-TW" sz="2800">
                <a:sym typeface="Symbol" pitchFamily="2" charset="2"/>
              </a:rPr>
              <a:t></a:t>
            </a:r>
            <a:r>
              <a:rPr lang="en-US" altLang="zh-TW" sz="2800"/>
              <a:t> j), c</a:t>
            </a:r>
            <a:r>
              <a:rPr lang="en-US" altLang="zh-TW" sz="2800" baseline="-2000"/>
              <a:t>j</a:t>
            </a:r>
            <a:r>
              <a:rPr lang="en-US" altLang="zh-TW" sz="2800"/>
              <a:t> &lt; r</a:t>
            </a:r>
            <a:r>
              <a:rPr lang="en-US" altLang="zh-TW" sz="2800" baseline="-2000"/>
              <a:t>i</a:t>
            </a:r>
            <a:r>
              <a:rPr lang="en-US" altLang="zh-TW" sz="2800"/>
              <a:t>[x].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That is, a transaction may read only those values that are written by committed transactions or by itself.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F4EF3A7-6772-D845-BA73-01346121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929156-8539-504C-899A-E9B33F2E034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2979E33-B1C7-B44E-B10E-5096C460E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Restart</a:t>
            </a:r>
          </a:p>
          <a:p>
            <a:pPr lvl="1" eaLnBrk="1" hangingPunct="1"/>
            <a:r>
              <a:rPr lang="en-US" altLang="zh-TW" sz="2400"/>
              <a:t>Discard all buffer slots.</a:t>
            </a:r>
          </a:p>
          <a:p>
            <a:pPr lvl="1" eaLnBrk="1" hangingPunct="1"/>
            <a:r>
              <a:rPr lang="en-US" altLang="zh-TW" sz="2400"/>
              <a:t>Let </a:t>
            </a:r>
            <a:r>
              <a:rPr lang="en-US" altLang="zh-TW" sz="2400" i="1"/>
              <a:t>redone = {}.</a:t>
            </a:r>
          </a:p>
          <a:p>
            <a:pPr lvl="1" eaLnBrk="1" hangingPunct="1"/>
            <a:r>
              <a:rPr lang="en-US" altLang="zh-TW" sz="2400"/>
              <a:t>Scan the log backward. Repeat the following steps until either </a:t>
            </a:r>
            <a:r>
              <a:rPr lang="en-US" altLang="zh-TW" sz="2400" i="1"/>
              <a:t>redone</a:t>
            </a:r>
            <a:r>
              <a:rPr lang="en-US" altLang="zh-TW" sz="2400"/>
              <a:t> equals the set of all data items, or there are no more log entries.  For each log entry </a:t>
            </a:r>
            <a:r>
              <a:rPr lang="en-US" altLang="zh-TW" sz="2400" i="1"/>
              <a:t>&lt;Ti,x,v&gt;,</a:t>
            </a:r>
            <a:r>
              <a:rPr lang="en-US" altLang="zh-TW" sz="2400"/>
              <a:t> if  the commit record of </a:t>
            </a:r>
            <a:r>
              <a:rPr lang="en-US" altLang="zh-TW" sz="2400" i="1"/>
              <a:t>Ti</a:t>
            </a:r>
            <a:r>
              <a:rPr lang="en-US" altLang="zh-TW" sz="2400"/>
              <a:t> has been found and </a:t>
            </a:r>
            <a:r>
              <a:rPr lang="en-US" altLang="zh-TW" sz="2400" i="1"/>
              <a:t>x </a:t>
            </a:r>
            <a:r>
              <a:rPr lang="en-US" altLang="zh-TW" sz="2400" i="1">
                <a:sym typeface="Symbol" pitchFamily="2" charset="2"/>
              </a:rPr>
              <a:t> </a:t>
            </a:r>
            <a:r>
              <a:rPr lang="en-US" altLang="zh-TW" sz="2400" i="1"/>
              <a:t>redone</a:t>
            </a:r>
            <a:r>
              <a:rPr lang="en-US" altLang="zh-TW" sz="2400"/>
              <a:t>, then</a:t>
            </a:r>
          </a:p>
          <a:p>
            <a:pPr lvl="2" eaLnBrk="1" hangingPunct="1"/>
            <a:r>
              <a:rPr lang="en-US" altLang="zh-TW" sz="2000"/>
              <a:t>allocate a slot for </a:t>
            </a:r>
            <a:r>
              <a:rPr lang="en-US" altLang="zh-TW" sz="2000" i="1"/>
              <a:t>x</a:t>
            </a:r>
            <a:r>
              <a:rPr lang="en-US" altLang="zh-TW" sz="2000"/>
              <a:t> in the buffer;</a:t>
            </a:r>
          </a:p>
          <a:p>
            <a:pPr lvl="2" eaLnBrk="1" hangingPunct="1"/>
            <a:r>
              <a:rPr lang="en-US" altLang="zh-TW" sz="2000"/>
              <a:t>Copy </a:t>
            </a:r>
            <a:r>
              <a:rPr lang="en-US" altLang="zh-TW" sz="2000" i="1"/>
              <a:t>v</a:t>
            </a:r>
            <a:r>
              <a:rPr lang="en-US" altLang="zh-TW" sz="2000"/>
              <a:t> into </a:t>
            </a:r>
            <a:r>
              <a:rPr lang="en-US" altLang="zh-TW" sz="2000" i="1"/>
              <a:t>x</a:t>
            </a:r>
            <a:r>
              <a:rPr lang="en-US" altLang="zh-TW" sz="2000"/>
              <a:t>’s buffer slot;</a:t>
            </a:r>
          </a:p>
          <a:p>
            <a:pPr lvl="2" eaLnBrk="1" hangingPunct="1"/>
            <a:r>
              <a:rPr lang="en-US" altLang="zh-TW" sz="2000" i="1"/>
              <a:t>redone := redone </a:t>
            </a:r>
            <a:r>
              <a:rPr lang="en-US" altLang="zh-TW" sz="2000" i="1">
                <a:sym typeface="Symbol" pitchFamily="2" charset="2"/>
              </a:rPr>
              <a:t> {x}.</a:t>
            </a:r>
          </a:p>
          <a:p>
            <a:pPr lvl="1" eaLnBrk="1" hangingPunct="1"/>
            <a:r>
              <a:rPr lang="en-US" altLang="zh-TW" sz="2400"/>
              <a:t>Acknowledge the scheduler.</a:t>
            </a:r>
            <a:endParaRPr lang="zh-TW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136-1586-9A44-933D-9AF435C4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C62C704F-D96B-BC4C-999C-B010B82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7E9425-D20D-C840-B58E-91560D08C3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C70D1FE7-8719-4345-ADE3-DFCD3D017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1600200" cy="2032000"/>
          </a:xfrm>
          <a:solidFill>
            <a:srgbClr val="CCECFF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 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&lt;T1,A,1500&gt;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F0772-B2E5-F74A-88F3-B7983EC72DBB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962400"/>
          <a:ext cx="67818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 (redo)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&lt;T1,A,1500&gt;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r>
                        <a:rPr lang="en-US" sz="1600" baseline="0" dirty="0"/>
                        <a:t> action</a:t>
                      </a:r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&lt;T0,B,2050&gt;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&lt;T1,C,600&gt;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r>
                        <a:rPr lang="en-US" sz="1600" baseline="0" dirty="0"/>
                        <a:t> action</a:t>
                      </a:r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&lt;T0,A,950&gt;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3" name="TextBox 6">
            <a:extLst>
              <a:ext uri="{FF2B5EF4-FFF2-40B4-BE49-F238E27FC236}">
                <a16:creationId xmlns:a16="http://schemas.microsoft.com/office/drawing/2014/main" id="{275E8CED-AA07-384B-8E8B-6C078B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567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Suppose after a crash the values of A, B and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found in the stable database are 950, 2000 and 700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respectively.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Here is the log found in the stable storage.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From the log, we know that T0 has committed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crash.</a:t>
            </a:r>
          </a:p>
        </p:txBody>
      </p:sp>
      <p:cxnSp>
        <p:nvCxnSpPr>
          <p:cNvPr id="31794" name="Straight Arrow Connector 8">
            <a:extLst>
              <a:ext uri="{FF2B5EF4-FFF2-40B4-BE49-F238E27FC236}">
                <a16:creationId xmlns:a16="http://schemas.microsoft.com/office/drawing/2014/main" id="{9314A0AB-F769-684D-9936-74760E43FC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48000" y="2819400"/>
            <a:ext cx="91440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5DEE698C-F9CE-4C4F-A3F4-15C7EAA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54FEDB-0C01-0E43-BC7D-19B51002789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9249ABB-1582-CB45-A4FE-B635CD137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Strict Executions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4CB451C-89D2-2945-9101-0EF08F30B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Avoiding cascading aborts is not always enough from the practical point of view.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Write</a:t>
            </a:r>
            <a:r>
              <a:rPr lang="en-US" altLang="zh-TW" sz="2400" baseline="-2000"/>
              <a:t>1</a:t>
            </a:r>
            <a:r>
              <a:rPr lang="en-US" altLang="zh-TW" sz="2400"/>
              <a:t>(x,1); Write</a:t>
            </a:r>
            <a:r>
              <a:rPr lang="en-US" altLang="zh-TW" sz="2400" baseline="-2000"/>
              <a:t>1</a:t>
            </a:r>
            <a:r>
              <a:rPr lang="en-US" altLang="zh-TW" sz="2400"/>
              <a:t>(y,3); Write</a:t>
            </a:r>
            <a:r>
              <a:rPr lang="en-US" altLang="zh-TW" sz="2400" baseline="-2000"/>
              <a:t>2</a:t>
            </a:r>
            <a:r>
              <a:rPr lang="en-US" altLang="zh-TW" sz="2400"/>
              <a:t>(y,1); Commit</a:t>
            </a:r>
            <a:r>
              <a:rPr lang="en-US" altLang="zh-TW" sz="2400" baseline="-2000"/>
              <a:t>1</a:t>
            </a:r>
            <a:r>
              <a:rPr lang="en-US" altLang="zh-TW" sz="2400"/>
              <a:t>; read</a:t>
            </a:r>
            <a:r>
              <a:rPr lang="en-US" altLang="zh-TW" sz="2400" baseline="-2000"/>
              <a:t>2</a:t>
            </a:r>
            <a:r>
              <a:rPr lang="en-US" altLang="zh-TW" sz="2400"/>
              <a:t>(x); Aborts</a:t>
            </a:r>
            <a:r>
              <a:rPr lang="en-US" altLang="zh-TW" sz="2400" baseline="-2000"/>
              <a:t>2</a:t>
            </a:r>
            <a:r>
              <a:rPr lang="en-US" altLang="zh-TW" sz="2400"/>
              <a:t>$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If we erase the operations from T</a:t>
            </a:r>
            <a:r>
              <a:rPr lang="en-US" altLang="zh-TW" sz="2400" baseline="-2000"/>
              <a:t>2,  </a:t>
            </a:r>
            <a:r>
              <a:rPr lang="en-US" altLang="zh-TW" sz="2400"/>
              <a:t>the resulting execution should be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Write</a:t>
            </a:r>
            <a:r>
              <a:rPr lang="en-US" altLang="zh-TW" sz="2000" baseline="-2000"/>
              <a:t>1</a:t>
            </a:r>
            <a:r>
              <a:rPr lang="en-US" altLang="zh-TW" sz="2000"/>
              <a:t>(x,1); Write</a:t>
            </a:r>
            <a:r>
              <a:rPr lang="en-US" altLang="zh-TW" sz="2000" baseline="-2000"/>
              <a:t>1</a:t>
            </a:r>
            <a:r>
              <a:rPr lang="en-US" altLang="zh-TW" sz="2000"/>
              <a:t>(y,3); Commit</a:t>
            </a:r>
            <a:r>
              <a:rPr lang="en-US" altLang="zh-TW" sz="2000" baseline="-2000"/>
              <a:t>1</a:t>
            </a: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value of </a:t>
            </a:r>
            <a:r>
              <a:rPr lang="en-US" altLang="zh-TW" sz="2400" i="1"/>
              <a:t>y</a:t>
            </a:r>
            <a:r>
              <a:rPr lang="en-US" altLang="zh-TW" sz="2400"/>
              <a:t> should be 3.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value should be restored for </a:t>
            </a:r>
            <a:r>
              <a:rPr lang="en-US" altLang="zh-TW" sz="2400" i="1"/>
              <a:t>y</a:t>
            </a:r>
            <a:r>
              <a:rPr lang="en-US" altLang="zh-TW" sz="2400"/>
              <a:t> when T</a:t>
            </a:r>
            <a:r>
              <a:rPr lang="en-US" altLang="zh-TW" sz="2400" baseline="-2000"/>
              <a:t>2</a:t>
            </a:r>
            <a:r>
              <a:rPr lang="en-US" altLang="zh-TW" sz="2400"/>
              <a:t> is aborted.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Implement abort by restoring the before images of all Writes of a transaction.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</a:t>
            </a:r>
            <a:r>
              <a:rPr lang="en-US" altLang="zh-TW" sz="2400">
                <a:solidFill>
                  <a:schemeClr val="accent2"/>
                </a:solidFill>
              </a:rPr>
              <a:t>before image</a:t>
            </a:r>
            <a:r>
              <a:rPr lang="en-US" altLang="zh-TW" sz="2400"/>
              <a:t> of a </a:t>
            </a:r>
            <a:r>
              <a:rPr lang="en-US" altLang="zh-TW" sz="2400" i="1"/>
              <a:t>Write(x,val)</a:t>
            </a:r>
            <a:r>
              <a:rPr lang="en-US" altLang="zh-TW" sz="2400"/>
              <a:t> operation in an execution is the value of </a:t>
            </a:r>
            <a:r>
              <a:rPr lang="en-US" altLang="zh-TW" sz="2400" i="1"/>
              <a:t>x</a:t>
            </a:r>
            <a:r>
              <a:rPr lang="en-US" altLang="zh-TW" sz="2400"/>
              <a:t> just before this write operation.</a:t>
            </a:r>
          </a:p>
          <a:p>
            <a:pPr eaLnBrk="1" hangingPunct="1">
              <a:lnSpc>
                <a:spcPct val="80000"/>
              </a:lnSpc>
            </a:pPr>
            <a:endParaRPr lang="zh-TW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064417FD-52D6-614A-A2CA-513B7975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39ED43-7610-D84B-BEE3-1198C49CF9C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DC5AEA-8D4B-E14A-91F1-F8EB77752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The following example illustrates the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Write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(x,2);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(x,3); Abort</a:t>
            </a:r>
            <a:r>
              <a:rPr lang="en-US" altLang="zh-TW" sz="2000" baseline="-2000" dirty="0"/>
              <a:t>1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Assume the initial value of 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1.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i.e., the before image of Write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(x,2) is 1.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Blindly restoring the before image will lead to a wrong result.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Another example (assume the initial value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Write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(x,2);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(x,3); Abort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; Abort</a:t>
            </a:r>
            <a:r>
              <a:rPr lang="en-US" altLang="zh-TW" sz="2000" baseline="-2000" dirty="0"/>
              <a:t>2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The before image of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 is 2.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After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 has been undone, the value of </a:t>
            </a:r>
            <a:r>
              <a:rPr lang="en-US" altLang="zh-TW" sz="2000" i="1" dirty="0"/>
              <a:t>x</a:t>
            </a:r>
            <a:r>
              <a:rPr lang="en-US" altLang="zh-TW" sz="2000" dirty="0"/>
              <a:t> should be 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We can avoid these problems by requiring that the execution of a Write(</a:t>
            </a:r>
            <a:r>
              <a:rPr lang="en-US" altLang="zh-TW" sz="2400" dirty="0" err="1"/>
              <a:t>x,val</a:t>
            </a:r>
            <a:r>
              <a:rPr lang="en-US" altLang="zh-TW" sz="2400" dirty="0"/>
              <a:t>) be delayed until all transactions that have previously written </a:t>
            </a:r>
            <a:r>
              <a:rPr lang="en-US" altLang="zh-TW" sz="2400" i="1" dirty="0"/>
              <a:t>x</a:t>
            </a:r>
            <a:r>
              <a:rPr lang="en-US" altLang="zh-TW" sz="2400" dirty="0"/>
              <a:t> are either committed or aborted.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 schedule </a:t>
            </a:r>
            <a:r>
              <a:rPr lang="en-US" altLang="zh-TW" sz="2400" i="1" dirty="0"/>
              <a:t>H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chemeClr val="accent2"/>
                </a:solidFill>
              </a:rPr>
              <a:t>strict</a:t>
            </a:r>
            <a:r>
              <a:rPr lang="en-US" altLang="zh-TW" sz="2400" dirty="0"/>
              <a:t> (ST) if whenever </a:t>
            </a:r>
            <a:r>
              <a:rPr lang="en-US" altLang="zh-TW" sz="2400" dirty="0" err="1"/>
              <a:t>w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[x] &lt;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</a:t>
            </a:r>
            <a:r>
              <a:rPr lang="en-US" altLang="zh-TW" sz="2400" dirty="0">
                <a:sym typeface="Symbol" pitchFamily="2" charset="2"/>
              </a:rPr>
              <a:t></a:t>
            </a:r>
            <a:r>
              <a:rPr lang="en-US" altLang="zh-TW" sz="2400" dirty="0"/>
              <a:t> j), either </a:t>
            </a:r>
            <a:r>
              <a:rPr lang="en-US" altLang="zh-TW" sz="2400" dirty="0" err="1"/>
              <a:t>a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&lt;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or </a:t>
            </a:r>
            <a:r>
              <a:rPr lang="en-US" altLang="zh-TW" sz="2400" dirty="0" err="1"/>
              <a:t>c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&lt;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where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is </a:t>
            </a:r>
            <a:r>
              <a:rPr lang="en-US" altLang="zh-TW" sz="2400" dirty="0" err="1"/>
              <a:t>r</a:t>
            </a:r>
            <a:r>
              <a:rPr lang="en-US" altLang="zh-TW" sz="2400" baseline="-2000" dirty="0" err="1"/>
              <a:t>i</a:t>
            </a:r>
            <a:r>
              <a:rPr lang="en-US" altLang="zh-TW" sz="2400" dirty="0"/>
              <a:t>[x] or </a:t>
            </a:r>
            <a:r>
              <a:rPr lang="en-US" altLang="zh-TW" sz="2400" dirty="0" err="1"/>
              <a:t>w</a:t>
            </a:r>
            <a:r>
              <a:rPr lang="en-US" altLang="zh-TW" sz="2400" baseline="-2000" dirty="0" err="1"/>
              <a:t>i</a:t>
            </a:r>
            <a:r>
              <a:rPr lang="en-US" altLang="zh-TW" sz="2400" dirty="0"/>
              <a:t>[x].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This property can be enforced by using the strict two-phase locking protocol (locks are released at the end of transactions), i.e., Strict 2PL guarantees both conflict serializability and strict execution.</a:t>
            </a:r>
          </a:p>
          <a:p>
            <a:pPr eaLnBrk="1" hangingPunct="1">
              <a:lnSpc>
                <a:spcPct val="80000"/>
              </a:lnSpc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111B3CC-0F1A-3E49-B1FB-857750B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C02718-CFDA-DF44-9B86-D26FE1E737D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A05776-CBD9-7940-9B0D-40C16FBB5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T1 = w1[x] w1[y] w1[z] c1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T2 = r2[u] w2[x] r2[y] w2[y] c2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H1 = w1[x] w1[y] r2[u] w2[x] r2[y] w2[y] c2 w1[z] c1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H2 = w1[x] w1[y] r2[u] w2[x] r2[y] w2[y] w1[z] c1 c2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H3 = w1[x] w1[y] r2[u] w2[x] w1[z] c1 r2[y] w2[y] c2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H4 = w1[x] w1[y] r2[u] w1[z] c1 w2[x] r2[y] w2[y] c2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H1 is not RC, because T2 reads </a:t>
            </a:r>
            <a:r>
              <a:rPr lang="en-US" altLang="zh-TW" sz="2400" i="1"/>
              <a:t>y</a:t>
            </a:r>
            <a:r>
              <a:rPr lang="en-US" altLang="zh-TW" sz="2400"/>
              <a:t> from T1, but c2 &lt; c1.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H2 is RC but not ACA, because T2 has read y from T1 before T1 commits.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H3 is ACA but not ST, because T2 has overwritten the value written into x by T1 before T1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H4 is strict.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21F5A497-204E-D943-AE7C-61790B6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ACBAF8-6461-714E-A04B-3D61D73A18F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8195" name="AutoShape 5">
            <a:extLst>
              <a:ext uri="{FF2B5EF4-FFF2-40B4-BE49-F238E27FC236}">
                <a16:creationId xmlns:a16="http://schemas.microsoft.com/office/drawing/2014/main" id="{F70913AC-1FFE-D848-8376-117316C5B67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8800" y="762000"/>
            <a:ext cx="549275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6" name="Freeform 8">
            <a:extLst>
              <a:ext uri="{FF2B5EF4-FFF2-40B4-BE49-F238E27FC236}">
                <a16:creationId xmlns:a16="http://schemas.microsoft.com/office/drawing/2014/main" id="{02379EE9-1505-464C-8F8A-C558C81FF69B}"/>
              </a:ext>
            </a:extLst>
          </p:cNvPr>
          <p:cNvSpPr>
            <a:spLocks/>
          </p:cNvSpPr>
          <p:nvPr/>
        </p:nvSpPr>
        <p:spPr bwMode="auto">
          <a:xfrm>
            <a:off x="4157663" y="3241675"/>
            <a:ext cx="754062" cy="449263"/>
          </a:xfrm>
          <a:custGeom>
            <a:avLst/>
            <a:gdLst>
              <a:gd name="T0" fmla="*/ 2147483647 w 475"/>
              <a:gd name="T1" fmla="*/ 2147483647 h 283"/>
              <a:gd name="T2" fmla="*/ 2147483647 w 475"/>
              <a:gd name="T3" fmla="*/ 2147483647 h 283"/>
              <a:gd name="T4" fmla="*/ 2147483647 w 475"/>
              <a:gd name="T5" fmla="*/ 2147483647 h 283"/>
              <a:gd name="T6" fmla="*/ 2147483647 w 475"/>
              <a:gd name="T7" fmla="*/ 2147483647 h 283"/>
              <a:gd name="T8" fmla="*/ 2147483647 w 475"/>
              <a:gd name="T9" fmla="*/ 2147483647 h 283"/>
              <a:gd name="T10" fmla="*/ 2147483647 w 475"/>
              <a:gd name="T11" fmla="*/ 2147483647 h 283"/>
              <a:gd name="T12" fmla="*/ 2147483647 w 475"/>
              <a:gd name="T13" fmla="*/ 2147483647 h 283"/>
              <a:gd name="T14" fmla="*/ 2147483647 w 475"/>
              <a:gd name="T15" fmla="*/ 2147483647 h 283"/>
              <a:gd name="T16" fmla="*/ 2147483647 w 475"/>
              <a:gd name="T17" fmla="*/ 2147483647 h 283"/>
              <a:gd name="T18" fmla="*/ 2147483647 w 475"/>
              <a:gd name="T19" fmla="*/ 2147483647 h 283"/>
              <a:gd name="T20" fmla="*/ 2147483647 w 475"/>
              <a:gd name="T21" fmla="*/ 2147483647 h 283"/>
              <a:gd name="T22" fmla="*/ 2147483647 w 475"/>
              <a:gd name="T23" fmla="*/ 2147483647 h 283"/>
              <a:gd name="T24" fmla="*/ 2147483647 w 475"/>
              <a:gd name="T25" fmla="*/ 2147483647 h 283"/>
              <a:gd name="T26" fmla="*/ 2147483647 w 475"/>
              <a:gd name="T27" fmla="*/ 2147483647 h 283"/>
              <a:gd name="T28" fmla="*/ 2147483647 w 475"/>
              <a:gd name="T29" fmla="*/ 2147483647 h 283"/>
              <a:gd name="T30" fmla="*/ 2147483647 w 475"/>
              <a:gd name="T31" fmla="*/ 2147483647 h 283"/>
              <a:gd name="T32" fmla="*/ 0 w 475"/>
              <a:gd name="T33" fmla="*/ 2147483647 h 283"/>
              <a:gd name="T34" fmla="*/ 2147483647 w 475"/>
              <a:gd name="T35" fmla="*/ 2147483647 h 283"/>
              <a:gd name="T36" fmla="*/ 2147483647 w 475"/>
              <a:gd name="T37" fmla="*/ 2147483647 h 283"/>
              <a:gd name="T38" fmla="*/ 2147483647 w 475"/>
              <a:gd name="T39" fmla="*/ 2147483647 h 283"/>
              <a:gd name="T40" fmla="*/ 2147483647 w 475"/>
              <a:gd name="T41" fmla="*/ 2147483647 h 283"/>
              <a:gd name="T42" fmla="*/ 2147483647 w 475"/>
              <a:gd name="T43" fmla="*/ 2147483647 h 283"/>
              <a:gd name="T44" fmla="*/ 2147483647 w 475"/>
              <a:gd name="T45" fmla="*/ 2147483647 h 283"/>
              <a:gd name="T46" fmla="*/ 2147483647 w 475"/>
              <a:gd name="T47" fmla="*/ 2147483647 h 283"/>
              <a:gd name="T48" fmla="*/ 2147483647 w 475"/>
              <a:gd name="T49" fmla="*/ 0 h 283"/>
              <a:gd name="T50" fmla="*/ 2147483647 w 475"/>
              <a:gd name="T51" fmla="*/ 2147483647 h 283"/>
              <a:gd name="T52" fmla="*/ 2147483647 w 475"/>
              <a:gd name="T53" fmla="*/ 2147483647 h 283"/>
              <a:gd name="T54" fmla="*/ 2147483647 w 475"/>
              <a:gd name="T55" fmla="*/ 2147483647 h 283"/>
              <a:gd name="T56" fmla="*/ 2147483647 w 475"/>
              <a:gd name="T57" fmla="*/ 2147483647 h 283"/>
              <a:gd name="T58" fmla="*/ 2147483647 w 475"/>
              <a:gd name="T59" fmla="*/ 2147483647 h 283"/>
              <a:gd name="T60" fmla="*/ 2147483647 w 475"/>
              <a:gd name="T61" fmla="*/ 2147483647 h 283"/>
              <a:gd name="T62" fmla="*/ 2147483647 w 475"/>
              <a:gd name="T63" fmla="*/ 2147483647 h 283"/>
              <a:gd name="T64" fmla="*/ 2147483647 w 475"/>
              <a:gd name="T65" fmla="*/ 2147483647 h 2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75"/>
              <a:gd name="T100" fmla="*/ 0 h 283"/>
              <a:gd name="T101" fmla="*/ 475 w 475"/>
              <a:gd name="T102" fmla="*/ 283 h 28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75" h="283">
                <a:moveTo>
                  <a:pt x="475" y="143"/>
                </a:moveTo>
                <a:lnTo>
                  <a:pt x="469" y="171"/>
                </a:lnTo>
                <a:lnTo>
                  <a:pt x="455" y="196"/>
                </a:lnTo>
                <a:lnTo>
                  <a:pt x="434" y="221"/>
                </a:lnTo>
                <a:lnTo>
                  <a:pt x="405" y="243"/>
                </a:lnTo>
                <a:lnTo>
                  <a:pt x="370" y="259"/>
                </a:lnTo>
                <a:lnTo>
                  <a:pt x="329" y="273"/>
                </a:lnTo>
                <a:lnTo>
                  <a:pt x="284" y="280"/>
                </a:lnTo>
                <a:lnTo>
                  <a:pt x="238" y="283"/>
                </a:lnTo>
                <a:lnTo>
                  <a:pt x="190" y="280"/>
                </a:lnTo>
                <a:lnTo>
                  <a:pt x="146" y="273"/>
                </a:lnTo>
                <a:lnTo>
                  <a:pt x="105" y="259"/>
                </a:lnTo>
                <a:lnTo>
                  <a:pt x="69" y="243"/>
                </a:lnTo>
                <a:lnTo>
                  <a:pt x="41" y="221"/>
                </a:lnTo>
                <a:lnTo>
                  <a:pt x="19" y="196"/>
                </a:lnTo>
                <a:lnTo>
                  <a:pt x="5" y="171"/>
                </a:lnTo>
                <a:lnTo>
                  <a:pt x="0" y="143"/>
                </a:lnTo>
                <a:lnTo>
                  <a:pt x="5" y="114"/>
                </a:lnTo>
                <a:lnTo>
                  <a:pt x="19" y="88"/>
                </a:lnTo>
                <a:lnTo>
                  <a:pt x="41" y="63"/>
                </a:lnTo>
                <a:lnTo>
                  <a:pt x="69" y="43"/>
                </a:lnTo>
                <a:lnTo>
                  <a:pt x="105" y="25"/>
                </a:lnTo>
                <a:lnTo>
                  <a:pt x="146" y="13"/>
                </a:lnTo>
                <a:lnTo>
                  <a:pt x="190" y="4"/>
                </a:lnTo>
                <a:lnTo>
                  <a:pt x="238" y="0"/>
                </a:lnTo>
                <a:lnTo>
                  <a:pt x="284" y="4"/>
                </a:lnTo>
                <a:lnTo>
                  <a:pt x="329" y="13"/>
                </a:lnTo>
                <a:lnTo>
                  <a:pt x="370" y="25"/>
                </a:lnTo>
                <a:lnTo>
                  <a:pt x="405" y="43"/>
                </a:lnTo>
                <a:lnTo>
                  <a:pt x="434" y="63"/>
                </a:lnTo>
                <a:lnTo>
                  <a:pt x="455" y="88"/>
                </a:lnTo>
                <a:lnTo>
                  <a:pt x="469" y="114"/>
                </a:lnTo>
                <a:lnTo>
                  <a:pt x="475" y="143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7" name="Freeform 9">
            <a:extLst>
              <a:ext uri="{FF2B5EF4-FFF2-40B4-BE49-F238E27FC236}">
                <a16:creationId xmlns:a16="http://schemas.microsoft.com/office/drawing/2014/main" id="{A800EF4A-4346-2B4F-A55F-226CBDD5EF05}"/>
              </a:ext>
            </a:extLst>
          </p:cNvPr>
          <p:cNvSpPr>
            <a:spLocks/>
          </p:cNvSpPr>
          <p:nvPr/>
        </p:nvSpPr>
        <p:spPr bwMode="auto">
          <a:xfrm>
            <a:off x="2528888" y="2479675"/>
            <a:ext cx="4068762" cy="1982788"/>
          </a:xfrm>
          <a:custGeom>
            <a:avLst/>
            <a:gdLst>
              <a:gd name="T0" fmla="*/ 2147483647 w 2563"/>
              <a:gd name="T1" fmla="*/ 0 h 1249"/>
              <a:gd name="T2" fmla="*/ 2147483647 w 2563"/>
              <a:gd name="T3" fmla="*/ 2147483647 h 1249"/>
              <a:gd name="T4" fmla="*/ 2147483647 w 2563"/>
              <a:gd name="T5" fmla="*/ 2147483647 h 1249"/>
              <a:gd name="T6" fmla="*/ 2147483647 w 2563"/>
              <a:gd name="T7" fmla="*/ 2147483647 h 1249"/>
              <a:gd name="T8" fmla="*/ 0 w 2563"/>
              <a:gd name="T9" fmla="*/ 2147483647 h 1249"/>
              <a:gd name="T10" fmla="*/ 0 w 2563"/>
              <a:gd name="T11" fmla="*/ 2147483647 h 1249"/>
              <a:gd name="T12" fmla="*/ 2147483647 w 2563"/>
              <a:gd name="T13" fmla="*/ 2147483647 h 1249"/>
              <a:gd name="T14" fmla="*/ 2147483647 w 2563"/>
              <a:gd name="T15" fmla="*/ 2147483647 h 1249"/>
              <a:gd name="T16" fmla="*/ 2147483647 w 2563"/>
              <a:gd name="T17" fmla="*/ 2147483647 h 1249"/>
              <a:gd name="T18" fmla="*/ 2147483647 w 2563"/>
              <a:gd name="T19" fmla="*/ 2147483647 h 1249"/>
              <a:gd name="T20" fmla="*/ 2147483647 w 2563"/>
              <a:gd name="T21" fmla="*/ 2147483647 h 1249"/>
              <a:gd name="T22" fmla="*/ 2147483647 w 2563"/>
              <a:gd name="T23" fmla="*/ 2147483647 h 1249"/>
              <a:gd name="T24" fmla="*/ 2147483647 w 2563"/>
              <a:gd name="T25" fmla="*/ 2147483647 h 1249"/>
              <a:gd name="T26" fmla="*/ 2147483647 w 2563"/>
              <a:gd name="T27" fmla="*/ 2147483647 h 1249"/>
              <a:gd name="T28" fmla="*/ 2147483647 w 2563"/>
              <a:gd name="T29" fmla="*/ 2147483647 h 1249"/>
              <a:gd name="T30" fmla="*/ 2147483647 w 2563"/>
              <a:gd name="T31" fmla="*/ 2147483647 h 1249"/>
              <a:gd name="T32" fmla="*/ 2147483647 w 2563"/>
              <a:gd name="T33" fmla="*/ 2147483647 h 1249"/>
              <a:gd name="T34" fmla="*/ 2147483647 w 2563"/>
              <a:gd name="T35" fmla="*/ 2147483647 h 1249"/>
              <a:gd name="T36" fmla="*/ 2147483647 w 2563"/>
              <a:gd name="T37" fmla="*/ 2147483647 h 1249"/>
              <a:gd name="T38" fmla="*/ 2147483647 w 2563"/>
              <a:gd name="T39" fmla="*/ 0 h 1249"/>
              <a:gd name="T40" fmla="*/ 2147483647 w 2563"/>
              <a:gd name="T41" fmla="*/ 0 h 124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563"/>
              <a:gd name="T64" fmla="*/ 0 h 1249"/>
              <a:gd name="T65" fmla="*/ 2563 w 2563"/>
              <a:gd name="T66" fmla="*/ 1249 h 124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563" h="1249">
                <a:moveTo>
                  <a:pt x="47" y="0"/>
                </a:moveTo>
                <a:lnTo>
                  <a:pt x="29" y="4"/>
                </a:lnTo>
                <a:lnTo>
                  <a:pt x="15" y="14"/>
                </a:lnTo>
                <a:lnTo>
                  <a:pt x="4" y="28"/>
                </a:lnTo>
                <a:lnTo>
                  <a:pt x="0" y="46"/>
                </a:lnTo>
                <a:lnTo>
                  <a:pt x="0" y="1205"/>
                </a:lnTo>
                <a:lnTo>
                  <a:pt x="4" y="1223"/>
                </a:lnTo>
                <a:lnTo>
                  <a:pt x="15" y="1237"/>
                </a:lnTo>
                <a:lnTo>
                  <a:pt x="29" y="1246"/>
                </a:lnTo>
                <a:lnTo>
                  <a:pt x="47" y="1249"/>
                </a:lnTo>
                <a:lnTo>
                  <a:pt x="2519" y="1249"/>
                </a:lnTo>
                <a:lnTo>
                  <a:pt x="2537" y="1246"/>
                </a:lnTo>
                <a:lnTo>
                  <a:pt x="2551" y="1237"/>
                </a:lnTo>
                <a:lnTo>
                  <a:pt x="2560" y="1223"/>
                </a:lnTo>
                <a:lnTo>
                  <a:pt x="2563" y="1205"/>
                </a:lnTo>
                <a:lnTo>
                  <a:pt x="2563" y="46"/>
                </a:lnTo>
                <a:lnTo>
                  <a:pt x="2560" y="28"/>
                </a:lnTo>
                <a:lnTo>
                  <a:pt x="2551" y="14"/>
                </a:lnTo>
                <a:lnTo>
                  <a:pt x="2537" y="4"/>
                </a:lnTo>
                <a:lnTo>
                  <a:pt x="2519" y="0"/>
                </a:lnTo>
                <a:lnTo>
                  <a:pt x="4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8" name="Freeform 10">
            <a:extLst>
              <a:ext uri="{FF2B5EF4-FFF2-40B4-BE49-F238E27FC236}">
                <a16:creationId xmlns:a16="http://schemas.microsoft.com/office/drawing/2014/main" id="{FCD96811-C75E-194C-A3CB-E764737E2AB5}"/>
              </a:ext>
            </a:extLst>
          </p:cNvPr>
          <p:cNvSpPr>
            <a:spLocks/>
          </p:cNvSpPr>
          <p:nvPr/>
        </p:nvSpPr>
        <p:spPr bwMode="auto">
          <a:xfrm>
            <a:off x="1817688" y="2022475"/>
            <a:ext cx="5492750" cy="2949575"/>
          </a:xfrm>
          <a:custGeom>
            <a:avLst/>
            <a:gdLst>
              <a:gd name="T0" fmla="*/ 2147483647 w 3460"/>
              <a:gd name="T1" fmla="*/ 0 h 1858"/>
              <a:gd name="T2" fmla="*/ 2147483647 w 3460"/>
              <a:gd name="T3" fmla="*/ 2147483647 h 1858"/>
              <a:gd name="T4" fmla="*/ 2147483647 w 3460"/>
              <a:gd name="T5" fmla="*/ 2147483647 h 1858"/>
              <a:gd name="T6" fmla="*/ 2147483647 w 3460"/>
              <a:gd name="T7" fmla="*/ 2147483647 h 1858"/>
              <a:gd name="T8" fmla="*/ 0 w 3460"/>
              <a:gd name="T9" fmla="*/ 2147483647 h 1858"/>
              <a:gd name="T10" fmla="*/ 0 w 3460"/>
              <a:gd name="T11" fmla="*/ 2147483647 h 1858"/>
              <a:gd name="T12" fmla="*/ 2147483647 w 3460"/>
              <a:gd name="T13" fmla="*/ 2147483647 h 1858"/>
              <a:gd name="T14" fmla="*/ 2147483647 w 3460"/>
              <a:gd name="T15" fmla="*/ 2147483647 h 1858"/>
              <a:gd name="T16" fmla="*/ 2147483647 w 3460"/>
              <a:gd name="T17" fmla="*/ 2147483647 h 1858"/>
              <a:gd name="T18" fmla="*/ 2147483647 w 3460"/>
              <a:gd name="T19" fmla="*/ 2147483647 h 1858"/>
              <a:gd name="T20" fmla="*/ 2147483647 w 3460"/>
              <a:gd name="T21" fmla="*/ 2147483647 h 1858"/>
              <a:gd name="T22" fmla="*/ 2147483647 w 3460"/>
              <a:gd name="T23" fmla="*/ 2147483647 h 1858"/>
              <a:gd name="T24" fmla="*/ 2147483647 w 3460"/>
              <a:gd name="T25" fmla="*/ 2147483647 h 1858"/>
              <a:gd name="T26" fmla="*/ 2147483647 w 3460"/>
              <a:gd name="T27" fmla="*/ 2147483647 h 1858"/>
              <a:gd name="T28" fmla="*/ 2147483647 w 3460"/>
              <a:gd name="T29" fmla="*/ 2147483647 h 1858"/>
              <a:gd name="T30" fmla="*/ 2147483647 w 3460"/>
              <a:gd name="T31" fmla="*/ 2147483647 h 1858"/>
              <a:gd name="T32" fmla="*/ 2147483647 w 3460"/>
              <a:gd name="T33" fmla="*/ 2147483647 h 1858"/>
              <a:gd name="T34" fmla="*/ 2147483647 w 3460"/>
              <a:gd name="T35" fmla="*/ 2147483647 h 1858"/>
              <a:gd name="T36" fmla="*/ 2147483647 w 3460"/>
              <a:gd name="T37" fmla="*/ 2147483647 h 1858"/>
              <a:gd name="T38" fmla="*/ 2147483647 w 3460"/>
              <a:gd name="T39" fmla="*/ 0 h 1858"/>
              <a:gd name="T40" fmla="*/ 2147483647 w 3460"/>
              <a:gd name="T41" fmla="*/ 0 h 18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0"/>
              <a:gd name="T64" fmla="*/ 0 h 1858"/>
              <a:gd name="T65" fmla="*/ 3460 w 3460"/>
              <a:gd name="T66" fmla="*/ 1858 h 18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0" h="1858">
                <a:moveTo>
                  <a:pt x="46" y="0"/>
                </a:moveTo>
                <a:lnTo>
                  <a:pt x="28" y="3"/>
                </a:lnTo>
                <a:lnTo>
                  <a:pt x="14" y="14"/>
                </a:lnTo>
                <a:lnTo>
                  <a:pt x="3" y="28"/>
                </a:lnTo>
                <a:lnTo>
                  <a:pt x="0" y="46"/>
                </a:lnTo>
                <a:lnTo>
                  <a:pt x="0" y="1813"/>
                </a:lnTo>
                <a:lnTo>
                  <a:pt x="3" y="1831"/>
                </a:lnTo>
                <a:lnTo>
                  <a:pt x="14" y="1845"/>
                </a:lnTo>
                <a:lnTo>
                  <a:pt x="28" y="1854"/>
                </a:lnTo>
                <a:lnTo>
                  <a:pt x="46" y="1858"/>
                </a:lnTo>
                <a:lnTo>
                  <a:pt x="3415" y="1858"/>
                </a:lnTo>
                <a:lnTo>
                  <a:pt x="3433" y="1854"/>
                </a:lnTo>
                <a:lnTo>
                  <a:pt x="3447" y="1845"/>
                </a:lnTo>
                <a:lnTo>
                  <a:pt x="3456" y="1831"/>
                </a:lnTo>
                <a:lnTo>
                  <a:pt x="3460" y="1813"/>
                </a:lnTo>
                <a:lnTo>
                  <a:pt x="3460" y="46"/>
                </a:lnTo>
                <a:lnTo>
                  <a:pt x="3456" y="28"/>
                </a:lnTo>
                <a:lnTo>
                  <a:pt x="3447" y="14"/>
                </a:lnTo>
                <a:lnTo>
                  <a:pt x="3433" y="3"/>
                </a:lnTo>
                <a:lnTo>
                  <a:pt x="3415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9" name="Freeform 11">
            <a:extLst>
              <a:ext uri="{FF2B5EF4-FFF2-40B4-BE49-F238E27FC236}">
                <a16:creationId xmlns:a16="http://schemas.microsoft.com/office/drawing/2014/main" id="{C9C07FCA-8D72-794D-8A89-16EE2EE534A0}"/>
              </a:ext>
            </a:extLst>
          </p:cNvPr>
          <p:cNvSpPr>
            <a:spLocks/>
          </p:cNvSpPr>
          <p:nvPr/>
        </p:nvSpPr>
        <p:spPr bwMode="auto">
          <a:xfrm>
            <a:off x="4056063" y="1614488"/>
            <a:ext cx="965200" cy="3865562"/>
          </a:xfrm>
          <a:custGeom>
            <a:avLst/>
            <a:gdLst>
              <a:gd name="T0" fmla="*/ 2147483647 w 608"/>
              <a:gd name="T1" fmla="*/ 0 h 2435"/>
              <a:gd name="T2" fmla="*/ 2147483647 w 608"/>
              <a:gd name="T3" fmla="*/ 2147483647 h 2435"/>
              <a:gd name="T4" fmla="*/ 2147483647 w 608"/>
              <a:gd name="T5" fmla="*/ 2147483647 h 2435"/>
              <a:gd name="T6" fmla="*/ 2147483647 w 608"/>
              <a:gd name="T7" fmla="*/ 2147483647 h 2435"/>
              <a:gd name="T8" fmla="*/ 0 w 608"/>
              <a:gd name="T9" fmla="*/ 2147483647 h 2435"/>
              <a:gd name="T10" fmla="*/ 0 w 608"/>
              <a:gd name="T11" fmla="*/ 2147483647 h 2435"/>
              <a:gd name="T12" fmla="*/ 2147483647 w 608"/>
              <a:gd name="T13" fmla="*/ 2147483647 h 2435"/>
              <a:gd name="T14" fmla="*/ 2147483647 w 608"/>
              <a:gd name="T15" fmla="*/ 2147483647 h 2435"/>
              <a:gd name="T16" fmla="*/ 2147483647 w 608"/>
              <a:gd name="T17" fmla="*/ 2147483647 h 2435"/>
              <a:gd name="T18" fmla="*/ 2147483647 w 608"/>
              <a:gd name="T19" fmla="*/ 2147483647 h 2435"/>
              <a:gd name="T20" fmla="*/ 2147483647 w 608"/>
              <a:gd name="T21" fmla="*/ 2147483647 h 2435"/>
              <a:gd name="T22" fmla="*/ 2147483647 w 608"/>
              <a:gd name="T23" fmla="*/ 2147483647 h 2435"/>
              <a:gd name="T24" fmla="*/ 2147483647 w 608"/>
              <a:gd name="T25" fmla="*/ 2147483647 h 2435"/>
              <a:gd name="T26" fmla="*/ 2147483647 w 608"/>
              <a:gd name="T27" fmla="*/ 2147483647 h 2435"/>
              <a:gd name="T28" fmla="*/ 2147483647 w 608"/>
              <a:gd name="T29" fmla="*/ 2147483647 h 2435"/>
              <a:gd name="T30" fmla="*/ 2147483647 w 608"/>
              <a:gd name="T31" fmla="*/ 2147483647 h 2435"/>
              <a:gd name="T32" fmla="*/ 2147483647 w 608"/>
              <a:gd name="T33" fmla="*/ 2147483647 h 2435"/>
              <a:gd name="T34" fmla="*/ 2147483647 w 608"/>
              <a:gd name="T35" fmla="*/ 2147483647 h 2435"/>
              <a:gd name="T36" fmla="*/ 2147483647 w 608"/>
              <a:gd name="T37" fmla="*/ 2147483647 h 2435"/>
              <a:gd name="T38" fmla="*/ 2147483647 w 608"/>
              <a:gd name="T39" fmla="*/ 0 h 2435"/>
              <a:gd name="T40" fmla="*/ 2147483647 w 608"/>
              <a:gd name="T41" fmla="*/ 0 h 24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8"/>
              <a:gd name="T64" fmla="*/ 0 h 2435"/>
              <a:gd name="T65" fmla="*/ 608 w 608"/>
              <a:gd name="T66" fmla="*/ 2435 h 24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8" h="2435">
                <a:moveTo>
                  <a:pt x="46" y="0"/>
                </a:moveTo>
                <a:lnTo>
                  <a:pt x="28" y="4"/>
                </a:lnTo>
                <a:lnTo>
                  <a:pt x="14" y="15"/>
                </a:lnTo>
                <a:lnTo>
                  <a:pt x="3" y="29"/>
                </a:lnTo>
                <a:lnTo>
                  <a:pt x="0" y="47"/>
                </a:lnTo>
                <a:lnTo>
                  <a:pt x="0" y="2390"/>
                </a:lnTo>
                <a:lnTo>
                  <a:pt x="3" y="2408"/>
                </a:lnTo>
                <a:lnTo>
                  <a:pt x="14" y="2422"/>
                </a:lnTo>
                <a:lnTo>
                  <a:pt x="28" y="2431"/>
                </a:lnTo>
                <a:lnTo>
                  <a:pt x="46" y="2435"/>
                </a:lnTo>
                <a:lnTo>
                  <a:pt x="564" y="2435"/>
                </a:lnTo>
                <a:lnTo>
                  <a:pt x="582" y="2431"/>
                </a:lnTo>
                <a:lnTo>
                  <a:pt x="596" y="2422"/>
                </a:lnTo>
                <a:lnTo>
                  <a:pt x="605" y="2408"/>
                </a:lnTo>
                <a:lnTo>
                  <a:pt x="608" y="2390"/>
                </a:lnTo>
                <a:lnTo>
                  <a:pt x="608" y="47"/>
                </a:lnTo>
                <a:lnTo>
                  <a:pt x="605" y="29"/>
                </a:lnTo>
                <a:lnTo>
                  <a:pt x="596" y="15"/>
                </a:lnTo>
                <a:lnTo>
                  <a:pt x="582" y="4"/>
                </a:lnTo>
                <a:lnTo>
                  <a:pt x="564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0" name="Freeform 12">
            <a:extLst>
              <a:ext uri="{FF2B5EF4-FFF2-40B4-BE49-F238E27FC236}">
                <a16:creationId xmlns:a16="http://schemas.microsoft.com/office/drawing/2014/main" id="{54E4C006-7C53-5841-A0E7-961A26D5D03F}"/>
              </a:ext>
            </a:extLst>
          </p:cNvPr>
          <p:cNvSpPr>
            <a:spLocks/>
          </p:cNvSpPr>
          <p:nvPr/>
        </p:nvSpPr>
        <p:spPr bwMode="auto">
          <a:xfrm>
            <a:off x="3648075" y="1106488"/>
            <a:ext cx="1781175" cy="4830762"/>
          </a:xfrm>
          <a:custGeom>
            <a:avLst/>
            <a:gdLst>
              <a:gd name="T0" fmla="*/ 2147483647 w 1122"/>
              <a:gd name="T1" fmla="*/ 0 h 3043"/>
              <a:gd name="T2" fmla="*/ 2147483647 w 1122"/>
              <a:gd name="T3" fmla="*/ 2147483647 h 3043"/>
              <a:gd name="T4" fmla="*/ 2147483647 w 1122"/>
              <a:gd name="T5" fmla="*/ 2147483647 h 3043"/>
              <a:gd name="T6" fmla="*/ 2147483647 w 1122"/>
              <a:gd name="T7" fmla="*/ 2147483647 h 3043"/>
              <a:gd name="T8" fmla="*/ 0 w 1122"/>
              <a:gd name="T9" fmla="*/ 2147483647 h 3043"/>
              <a:gd name="T10" fmla="*/ 0 w 1122"/>
              <a:gd name="T11" fmla="*/ 2147483647 h 3043"/>
              <a:gd name="T12" fmla="*/ 2147483647 w 1122"/>
              <a:gd name="T13" fmla="*/ 2147483647 h 3043"/>
              <a:gd name="T14" fmla="*/ 2147483647 w 1122"/>
              <a:gd name="T15" fmla="*/ 2147483647 h 3043"/>
              <a:gd name="T16" fmla="*/ 2147483647 w 1122"/>
              <a:gd name="T17" fmla="*/ 2147483647 h 3043"/>
              <a:gd name="T18" fmla="*/ 2147483647 w 1122"/>
              <a:gd name="T19" fmla="*/ 2147483647 h 3043"/>
              <a:gd name="T20" fmla="*/ 2147483647 w 1122"/>
              <a:gd name="T21" fmla="*/ 2147483647 h 3043"/>
              <a:gd name="T22" fmla="*/ 2147483647 w 1122"/>
              <a:gd name="T23" fmla="*/ 2147483647 h 3043"/>
              <a:gd name="T24" fmla="*/ 2147483647 w 1122"/>
              <a:gd name="T25" fmla="*/ 2147483647 h 3043"/>
              <a:gd name="T26" fmla="*/ 2147483647 w 1122"/>
              <a:gd name="T27" fmla="*/ 2147483647 h 3043"/>
              <a:gd name="T28" fmla="*/ 2147483647 w 1122"/>
              <a:gd name="T29" fmla="*/ 2147483647 h 3043"/>
              <a:gd name="T30" fmla="*/ 2147483647 w 1122"/>
              <a:gd name="T31" fmla="*/ 2147483647 h 3043"/>
              <a:gd name="T32" fmla="*/ 2147483647 w 1122"/>
              <a:gd name="T33" fmla="*/ 2147483647 h 3043"/>
              <a:gd name="T34" fmla="*/ 2147483647 w 1122"/>
              <a:gd name="T35" fmla="*/ 2147483647 h 3043"/>
              <a:gd name="T36" fmla="*/ 2147483647 w 1122"/>
              <a:gd name="T37" fmla="*/ 2147483647 h 3043"/>
              <a:gd name="T38" fmla="*/ 2147483647 w 1122"/>
              <a:gd name="T39" fmla="*/ 0 h 3043"/>
              <a:gd name="T40" fmla="*/ 2147483647 w 1122"/>
              <a:gd name="T41" fmla="*/ 0 h 30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22"/>
              <a:gd name="T64" fmla="*/ 0 h 3043"/>
              <a:gd name="T65" fmla="*/ 1122 w 1122"/>
              <a:gd name="T66" fmla="*/ 3043 h 30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22" h="3043">
                <a:moveTo>
                  <a:pt x="46" y="0"/>
                </a:moveTo>
                <a:lnTo>
                  <a:pt x="29" y="4"/>
                </a:lnTo>
                <a:lnTo>
                  <a:pt x="14" y="14"/>
                </a:lnTo>
                <a:lnTo>
                  <a:pt x="4" y="29"/>
                </a:lnTo>
                <a:lnTo>
                  <a:pt x="0" y="46"/>
                </a:lnTo>
                <a:lnTo>
                  <a:pt x="0" y="2999"/>
                </a:lnTo>
                <a:lnTo>
                  <a:pt x="4" y="3017"/>
                </a:lnTo>
                <a:lnTo>
                  <a:pt x="14" y="3031"/>
                </a:lnTo>
                <a:lnTo>
                  <a:pt x="29" y="3040"/>
                </a:lnTo>
                <a:lnTo>
                  <a:pt x="46" y="3043"/>
                </a:lnTo>
                <a:lnTo>
                  <a:pt x="1077" y="3043"/>
                </a:lnTo>
                <a:lnTo>
                  <a:pt x="1095" y="3040"/>
                </a:lnTo>
                <a:lnTo>
                  <a:pt x="1109" y="3031"/>
                </a:lnTo>
                <a:lnTo>
                  <a:pt x="1118" y="3017"/>
                </a:lnTo>
                <a:lnTo>
                  <a:pt x="1122" y="2999"/>
                </a:lnTo>
                <a:lnTo>
                  <a:pt x="1122" y="46"/>
                </a:lnTo>
                <a:lnTo>
                  <a:pt x="1118" y="29"/>
                </a:lnTo>
                <a:lnTo>
                  <a:pt x="1109" y="14"/>
                </a:lnTo>
                <a:lnTo>
                  <a:pt x="1095" y="4"/>
                </a:lnTo>
                <a:lnTo>
                  <a:pt x="1077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1" name="Freeform 13">
            <a:extLst>
              <a:ext uri="{FF2B5EF4-FFF2-40B4-BE49-F238E27FC236}">
                <a16:creationId xmlns:a16="http://schemas.microsoft.com/office/drawing/2014/main" id="{5E0D5D04-0E28-2B40-92C8-6EF20E9A59DF}"/>
              </a:ext>
            </a:extLst>
          </p:cNvPr>
          <p:cNvSpPr>
            <a:spLocks/>
          </p:cNvSpPr>
          <p:nvPr/>
        </p:nvSpPr>
        <p:spPr bwMode="auto">
          <a:xfrm>
            <a:off x="3394075" y="750888"/>
            <a:ext cx="2339975" cy="5541962"/>
          </a:xfrm>
          <a:custGeom>
            <a:avLst/>
            <a:gdLst>
              <a:gd name="T0" fmla="*/ 2147483647 w 1474"/>
              <a:gd name="T1" fmla="*/ 0 h 3491"/>
              <a:gd name="T2" fmla="*/ 2147483647 w 1474"/>
              <a:gd name="T3" fmla="*/ 2147483647 h 3491"/>
              <a:gd name="T4" fmla="*/ 2147483647 w 1474"/>
              <a:gd name="T5" fmla="*/ 2147483647 h 3491"/>
              <a:gd name="T6" fmla="*/ 2147483647 w 1474"/>
              <a:gd name="T7" fmla="*/ 2147483647 h 3491"/>
              <a:gd name="T8" fmla="*/ 0 w 1474"/>
              <a:gd name="T9" fmla="*/ 2147483647 h 3491"/>
              <a:gd name="T10" fmla="*/ 0 w 1474"/>
              <a:gd name="T11" fmla="*/ 2147483647 h 3491"/>
              <a:gd name="T12" fmla="*/ 2147483647 w 1474"/>
              <a:gd name="T13" fmla="*/ 2147483647 h 3491"/>
              <a:gd name="T14" fmla="*/ 2147483647 w 1474"/>
              <a:gd name="T15" fmla="*/ 2147483647 h 3491"/>
              <a:gd name="T16" fmla="*/ 2147483647 w 1474"/>
              <a:gd name="T17" fmla="*/ 2147483647 h 3491"/>
              <a:gd name="T18" fmla="*/ 2147483647 w 1474"/>
              <a:gd name="T19" fmla="*/ 2147483647 h 3491"/>
              <a:gd name="T20" fmla="*/ 2147483647 w 1474"/>
              <a:gd name="T21" fmla="*/ 2147483647 h 3491"/>
              <a:gd name="T22" fmla="*/ 2147483647 w 1474"/>
              <a:gd name="T23" fmla="*/ 2147483647 h 3491"/>
              <a:gd name="T24" fmla="*/ 2147483647 w 1474"/>
              <a:gd name="T25" fmla="*/ 2147483647 h 3491"/>
              <a:gd name="T26" fmla="*/ 2147483647 w 1474"/>
              <a:gd name="T27" fmla="*/ 2147483647 h 3491"/>
              <a:gd name="T28" fmla="*/ 2147483647 w 1474"/>
              <a:gd name="T29" fmla="*/ 2147483647 h 3491"/>
              <a:gd name="T30" fmla="*/ 2147483647 w 1474"/>
              <a:gd name="T31" fmla="*/ 2147483647 h 3491"/>
              <a:gd name="T32" fmla="*/ 2147483647 w 1474"/>
              <a:gd name="T33" fmla="*/ 2147483647 h 3491"/>
              <a:gd name="T34" fmla="*/ 2147483647 w 1474"/>
              <a:gd name="T35" fmla="*/ 2147483647 h 3491"/>
              <a:gd name="T36" fmla="*/ 2147483647 w 1474"/>
              <a:gd name="T37" fmla="*/ 2147483647 h 3491"/>
              <a:gd name="T38" fmla="*/ 2147483647 w 1474"/>
              <a:gd name="T39" fmla="*/ 0 h 3491"/>
              <a:gd name="T40" fmla="*/ 2147483647 w 1474"/>
              <a:gd name="T41" fmla="*/ 0 h 34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74"/>
              <a:gd name="T64" fmla="*/ 0 h 3491"/>
              <a:gd name="T65" fmla="*/ 1474 w 1474"/>
              <a:gd name="T66" fmla="*/ 3491 h 349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74" h="3491">
                <a:moveTo>
                  <a:pt x="46" y="0"/>
                </a:moveTo>
                <a:lnTo>
                  <a:pt x="29" y="3"/>
                </a:lnTo>
                <a:lnTo>
                  <a:pt x="14" y="14"/>
                </a:lnTo>
                <a:lnTo>
                  <a:pt x="4" y="28"/>
                </a:lnTo>
                <a:lnTo>
                  <a:pt x="0" y="46"/>
                </a:lnTo>
                <a:lnTo>
                  <a:pt x="0" y="3447"/>
                </a:lnTo>
                <a:lnTo>
                  <a:pt x="4" y="3465"/>
                </a:lnTo>
                <a:lnTo>
                  <a:pt x="14" y="3479"/>
                </a:lnTo>
                <a:lnTo>
                  <a:pt x="29" y="3488"/>
                </a:lnTo>
                <a:lnTo>
                  <a:pt x="46" y="3491"/>
                </a:lnTo>
                <a:lnTo>
                  <a:pt x="1429" y="3491"/>
                </a:lnTo>
                <a:lnTo>
                  <a:pt x="1447" y="3488"/>
                </a:lnTo>
                <a:lnTo>
                  <a:pt x="1461" y="3479"/>
                </a:lnTo>
                <a:lnTo>
                  <a:pt x="1470" y="3465"/>
                </a:lnTo>
                <a:lnTo>
                  <a:pt x="1474" y="3447"/>
                </a:lnTo>
                <a:lnTo>
                  <a:pt x="1474" y="46"/>
                </a:lnTo>
                <a:lnTo>
                  <a:pt x="1470" y="28"/>
                </a:lnTo>
                <a:lnTo>
                  <a:pt x="1461" y="14"/>
                </a:lnTo>
                <a:lnTo>
                  <a:pt x="1447" y="3"/>
                </a:lnTo>
                <a:lnTo>
                  <a:pt x="1429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2" name="Freeform 14">
            <a:extLst>
              <a:ext uri="{FF2B5EF4-FFF2-40B4-BE49-F238E27FC236}">
                <a16:creationId xmlns:a16="http://schemas.microsoft.com/office/drawing/2014/main" id="{0FBC866B-89CE-DE48-819A-3D1EE20D82B7}"/>
              </a:ext>
            </a:extLst>
          </p:cNvPr>
          <p:cNvSpPr>
            <a:spLocks/>
          </p:cNvSpPr>
          <p:nvPr/>
        </p:nvSpPr>
        <p:spPr bwMode="auto">
          <a:xfrm>
            <a:off x="2733675" y="2835275"/>
            <a:ext cx="3609975" cy="1220788"/>
          </a:xfrm>
          <a:custGeom>
            <a:avLst/>
            <a:gdLst>
              <a:gd name="T0" fmla="*/ 2147483647 w 2274"/>
              <a:gd name="T1" fmla="*/ 0 h 769"/>
              <a:gd name="T2" fmla="*/ 2147483647 w 2274"/>
              <a:gd name="T3" fmla="*/ 2147483647 h 769"/>
              <a:gd name="T4" fmla="*/ 2147483647 w 2274"/>
              <a:gd name="T5" fmla="*/ 2147483647 h 769"/>
              <a:gd name="T6" fmla="*/ 2147483647 w 2274"/>
              <a:gd name="T7" fmla="*/ 2147483647 h 769"/>
              <a:gd name="T8" fmla="*/ 0 w 2274"/>
              <a:gd name="T9" fmla="*/ 2147483647 h 769"/>
              <a:gd name="T10" fmla="*/ 0 w 2274"/>
              <a:gd name="T11" fmla="*/ 2147483647 h 769"/>
              <a:gd name="T12" fmla="*/ 2147483647 w 2274"/>
              <a:gd name="T13" fmla="*/ 2147483647 h 769"/>
              <a:gd name="T14" fmla="*/ 2147483647 w 2274"/>
              <a:gd name="T15" fmla="*/ 2147483647 h 769"/>
              <a:gd name="T16" fmla="*/ 2147483647 w 2274"/>
              <a:gd name="T17" fmla="*/ 2147483647 h 769"/>
              <a:gd name="T18" fmla="*/ 2147483647 w 2274"/>
              <a:gd name="T19" fmla="*/ 2147483647 h 769"/>
              <a:gd name="T20" fmla="*/ 2147483647 w 2274"/>
              <a:gd name="T21" fmla="*/ 2147483647 h 769"/>
              <a:gd name="T22" fmla="*/ 2147483647 w 2274"/>
              <a:gd name="T23" fmla="*/ 2147483647 h 769"/>
              <a:gd name="T24" fmla="*/ 2147483647 w 2274"/>
              <a:gd name="T25" fmla="*/ 2147483647 h 769"/>
              <a:gd name="T26" fmla="*/ 2147483647 w 2274"/>
              <a:gd name="T27" fmla="*/ 2147483647 h 769"/>
              <a:gd name="T28" fmla="*/ 2147483647 w 2274"/>
              <a:gd name="T29" fmla="*/ 2147483647 h 769"/>
              <a:gd name="T30" fmla="*/ 2147483647 w 2274"/>
              <a:gd name="T31" fmla="*/ 2147483647 h 769"/>
              <a:gd name="T32" fmla="*/ 2147483647 w 2274"/>
              <a:gd name="T33" fmla="*/ 2147483647 h 769"/>
              <a:gd name="T34" fmla="*/ 2147483647 w 2274"/>
              <a:gd name="T35" fmla="*/ 2147483647 h 769"/>
              <a:gd name="T36" fmla="*/ 2147483647 w 2274"/>
              <a:gd name="T37" fmla="*/ 2147483647 h 769"/>
              <a:gd name="T38" fmla="*/ 2147483647 w 2274"/>
              <a:gd name="T39" fmla="*/ 0 h 769"/>
              <a:gd name="T40" fmla="*/ 2147483647 w 2274"/>
              <a:gd name="T41" fmla="*/ 0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74"/>
              <a:gd name="T64" fmla="*/ 0 h 769"/>
              <a:gd name="T65" fmla="*/ 2274 w 2274"/>
              <a:gd name="T66" fmla="*/ 769 h 76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74" h="769">
                <a:moveTo>
                  <a:pt x="46" y="0"/>
                </a:moveTo>
                <a:lnTo>
                  <a:pt x="28" y="4"/>
                </a:lnTo>
                <a:lnTo>
                  <a:pt x="14" y="14"/>
                </a:lnTo>
                <a:lnTo>
                  <a:pt x="3" y="29"/>
                </a:lnTo>
                <a:lnTo>
                  <a:pt x="0" y="46"/>
                </a:lnTo>
                <a:lnTo>
                  <a:pt x="0" y="725"/>
                </a:lnTo>
                <a:lnTo>
                  <a:pt x="3" y="742"/>
                </a:lnTo>
                <a:lnTo>
                  <a:pt x="14" y="757"/>
                </a:lnTo>
                <a:lnTo>
                  <a:pt x="28" y="765"/>
                </a:lnTo>
                <a:lnTo>
                  <a:pt x="46" y="769"/>
                </a:lnTo>
                <a:lnTo>
                  <a:pt x="2230" y="769"/>
                </a:lnTo>
                <a:lnTo>
                  <a:pt x="2247" y="765"/>
                </a:lnTo>
                <a:lnTo>
                  <a:pt x="2262" y="757"/>
                </a:lnTo>
                <a:lnTo>
                  <a:pt x="2271" y="742"/>
                </a:lnTo>
                <a:lnTo>
                  <a:pt x="2274" y="725"/>
                </a:lnTo>
                <a:lnTo>
                  <a:pt x="2274" y="46"/>
                </a:lnTo>
                <a:lnTo>
                  <a:pt x="2271" y="29"/>
                </a:lnTo>
                <a:lnTo>
                  <a:pt x="2262" y="14"/>
                </a:lnTo>
                <a:lnTo>
                  <a:pt x="2247" y="4"/>
                </a:lnTo>
                <a:lnTo>
                  <a:pt x="2230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3" name="Freeform 15">
            <a:extLst>
              <a:ext uri="{FF2B5EF4-FFF2-40B4-BE49-F238E27FC236}">
                <a16:creationId xmlns:a16="http://schemas.microsoft.com/office/drawing/2014/main" id="{A841D380-7488-DE40-A60E-3E635A582F00}"/>
              </a:ext>
            </a:extLst>
          </p:cNvPr>
          <p:cNvSpPr>
            <a:spLocks/>
          </p:cNvSpPr>
          <p:nvPr/>
        </p:nvSpPr>
        <p:spPr bwMode="auto">
          <a:xfrm>
            <a:off x="4419600" y="3465513"/>
            <a:ext cx="53975" cy="84137"/>
          </a:xfrm>
          <a:custGeom>
            <a:avLst/>
            <a:gdLst>
              <a:gd name="T0" fmla="*/ 2147483647 w 34"/>
              <a:gd name="T1" fmla="*/ 2147483647 h 53"/>
              <a:gd name="T2" fmla="*/ 2147483647 w 34"/>
              <a:gd name="T3" fmla="*/ 2147483647 h 53"/>
              <a:gd name="T4" fmla="*/ 2147483647 w 34"/>
              <a:gd name="T5" fmla="*/ 2147483647 h 53"/>
              <a:gd name="T6" fmla="*/ 2147483647 w 34"/>
              <a:gd name="T7" fmla="*/ 2147483647 h 53"/>
              <a:gd name="T8" fmla="*/ 2147483647 w 34"/>
              <a:gd name="T9" fmla="*/ 2147483647 h 53"/>
              <a:gd name="T10" fmla="*/ 2147483647 w 34"/>
              <a:gd name="T11" fmla="*/ 2147483647 h 53"/>
              <a:gd name="T12" fmla="*/ 2147483647 w 34"/>
              <a:gd name="T13" fmla="*/ 2147483647 h 53"/>
              <a:gd name="T14" fmla="*/ 2147483647 w 34"/>
              <a:gd name="T15" fmla="*/ 2147483647 h 53"/>
              <a:gd name="T16" fmla="*/ 2147483647 w 34"/>
              <a:gd name="T17" fmla="*/ 2147483647 h 53"/>
              <a:gd name="T18" fmla="*/ 2147483647 w 34"/>
              <a:gd name="T19" fmla="*/ 2147483647 h 53"/>
              <a:gd name="T20" fmla="*/ 2147483647 w 34"/>
              <a:gd name="T21" fmla="*/ 2147483647 h 53"/>
              <a:gd name="T22" fmla="*/ 2147483647 w 34"/>
              <a:gd name="T23" fmla="*/ 2147483647 h 53"/>
              <a:gd name="T24" fmla="*/ 2147483647 w 34"/>
              <a:gd name="T25" fmla="*/ 2147483647 h 53"/>
              <a:gd name="T26" fmla="*/ 2147483647 w 34"/>
              <a:gd name="T27" fmla="*/ 2147483647 h 53"/>
              <a:gd name="T28" fmla="*/ 2147483647 w 34"/>
              <a:gd name="T29" fmla="*/ 2147483647 h 53"/>
              <a:gd name="T30" fmla="*/ 2147483647 w 34"/>
              <a:gd name="T31" fmla="*/ 2147483647 h 53"/>
              <a:gd name="T32" fmla="*/ 2147483647 w 34"/>
              <a:gd name="T33" fmla="*/ 2147483647 h 53"/>
              <a:gd name="T34" fmla="*/ 2147483647 w 34"/>
              <a:gd name="T35" fmla="*/ 2147483647 h 53"/>
              <a:gd name="T36" fmla="*/ 2147483647 w 34"/>
              <a:gd name="T37" fmla="*/ 2147483647 h 53"/>
              <a:gd name="T38" fmla="*/ 2147483647 w 34"/>
              <a:gd name="T39" fmla="*/ 2147483647 h 53"/>
              <a:gd name="T40" fmla="*/ 2147483647 w 34"/>
              <a:gd name="T41" fmla="*/ 2147483647 h 53"/>
              <a:gd name="T42" fmla="*/ 2147483647 w 34"/>
              <a:gd name="T43" fmla="*/ 2147483647 h 53"/>
              <a:gd name="T44" fmla="*/ 2147483647 w 34"/>
              <a:gd name="T45" fmla="*/ 2147483647 h 53"/>
              <a:gd name="T46" fmla="*/ 2147483647 w 34"/>
              <a:gd name="T47" fmla="*/ 2147483647 h 53"/>
              <a:gd name="T48" fmla="*/ 2147483647 w 34"/>
              <a:gd name="T49" fmla="*/ 2147483647 h 53"/>
              <a:gd name="T50" fmla="*/ 2147483647 w 34"/>
              <a:gd name="T51" fmla="*/ 2147483647 h 53"/>
              <a:gd name="T52" fmla="*/ 2147483647 w 34"/>
              <a:gd name="T53" fmla="*/ 2147483647 h 53"/>
              <a:gd name="T54" fmla="*/ 2147483647 w 34"/>
              <a:gd name="T55" fmla="*/ 2147483647 h 53"/>
              <a:gd name="T56" fmla="*/ 2147483647 w 34"/>
              <a:gd name="T57" fmla="*/ 2147483647 h 53"/>
              <a:gd name="T58" fmla="*/ 2147483647 w 34"/>
              <a:gd name="T59" fmla="*/ 2147483647 h 53"/>
              <a:gd name="T60" fmla="*/ 2147483647 w 34"/>
              <a:gd name="T61" fmla="*/ 2147483647 h 53"/>
              <a:gd name="T62" fmla="*/ 0 w 34"/>
              <a:gd name="T63" fmla="*/ 2147483647 h 53"/>
              <a:gd name="T64" fmla="*/ 2147483647 w 34"/>
              <a:gd name="T65" fmla="*/ 2147483647 h 53"/>
              <a:gd name="T66" fmla="*/ 2147483647 w 34"/>
              <a:gd name="T67" fmla="*/ 0 h 53"/>
              <a:gd name="T68" fmla="*/ 2147483647 w 34"/>
              <a:gd name="T69" fmla="*/ 2147483647 h 53"/>
              <a:gd name="T70" fmla="*/ 2147483647 w 34"/>
              <a:gd name="T71" fmla="*/ 2147483647 h 53"/>
              <a:gd name="T72" fmla="*/ 2147483647 w 34"/>
              <a:gd name="T73" fmla="*/ 2147483647 h 53"/>
              <a:gd name="T74" fmla="*/ 2147483647 w 34"/>
              <a:gd name="T75" fmla="*/ 0 h 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3"/>
              <a:gd name="T116" fmla="*/ 34 w 34"/>
              <a:gd name="T117" fmla="*/ 53 h 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3">
                <a:moveTo>
                  <a:pt x="30" y="0"/>
                </a:moveTo>
                <a:lnTo>
                  <a:pt x="30" y="18"/>
                </a:lnTo>
                <a:lnTo>
                  <a:pt x="29" y="13"/>
                </a:lnTo>
                <a:lnTo>
                  <a:pt x="27" y="9"/>
                </a:lnTo>
                <a:lnTo>
                  <a:pt x="25" y="7"/>
                </a:lnTo>
                <a:lnTo>
                  <a:pt x="23" y="5"/>
                </a:lnTo>
                <a:lnTo>
                  <a:pt x="20" y="4"/>
                </a:lnTo>
                <a:lnTo>
                  <a:pt x="16" y="2"/>
                </a:lnTo>
                <a:lnTo>
                  <a:pt x="13" y="4"/>
                </a:lnTo>
                <a:lnTo>
                  <a:pt x="9" y="5"/>
                </a:lnTo>
                <a:lnTo>
                  <a:pt x="7" y="7"/>
                </a:lnTo>
                <a:lnTo>
                  <a:pt x="7" y="11"/>
                </a:lnTo>
                <a:lnTo>
                  <a:pt x="7" y="13"/>
                </a:lnTo>
                <a:lnTo>
                  <a:pt x="9" y="14"/>
                </a:lnTo>
                <a:lnTo>
                  <a:pt x="11" y="18"/>
                </a:lnTo>
                <a:lnTo>
                  <a:pt x="14" y="20"/>
                </a:lnTo>
                <a:lnTo>
                  <a:pt x="20" y="23"/>
                </a:lnTo>
                <a:lnTo>
                  <a:pt x="25" y="27"/>
                </a:lnTo>
                <a:lnTo>
                  <a:pt x="29" y="29"/>
                </a:lnTo>
                <a:lnTo>
                  <a:pt x="30" y="30"/>
                </a:lnTo>
                <a:lnTo>
                  <a:pt x="32" y="34"/>
                </a:lnTo>
                <a:lnTo>
                  <a:pt x="34" y="36"/>
                </a:lnTo>
                <a:lnTo>
                  <a:pt x="34" y="39"/>
                </a:lnTo>
                <a:lnTo>
                  <a:pt x="32" y="45"/>
                </a:lnTo>
                <a:lnTo>
                  <a:pt x="29" y="50"/>
                </a:lnTo>
                <a:lnTo>
                  <a:pt x="25" y="52"/>
                </a:lnTo>
                <a:lnTo>
                  <a:pt x="18" y="53"/>
                </a:lnTo>
                <a:lnTo>
                  <a:pt x="16" y="53"/>
                </a:lnTo>
                <a:lnTo>
                  <a:pt x="14" y="53"/>
                </a:lnTo>
                <a:lnTo>
                  <a:pt x="13" y="52"/>
                </a:lnTo>
                <a:lnTo>
                  <a:pt x="9" y="52"/>
                </a:lnTo>
                <a:lnTo>
                  <a:pt x="5" y="50"/>
                </a:lnTo>
                <a:lnTo>
                  <a:pt x="4" y="50"/>
                </a:lnTo>
                <a:lnTo>
                  <a:pt x="2" y="50"/>
                </a:lnTo>
                <a:lnTo>
                  <a:pt x="2" y="52"/>
                </a:lnTo>
                <a:lnTo>
                  <a:pt x="2" y="53"/>
                </a:lnTo>
                <a:lnTo>
                  <a:pt x="2" y="36"/>
                </a:lnTo>
                <a:lnTo>
                  <a:pt x="4" y="41"/>
                </a:lnTo>
                <a:lnTo>
                  <a:pt x="4" y="45"/>
                </a:lnTo>
                <a:lnTo>
                  <a:pt x="7" y="46"/>
                </a:lnTo>
                <a:lnTo>
                  <a:pt x="9" y="48"/>
                </a:lnTo>
                <a:lnTo>
                  <a:pt x="13" y="50"/>
                </a:lnTo>
                <a:lnTo>
                  <a:pt x="18" y="50"/>
                </a:lnTo>
                <a:lnTo>
                  <a:pt x="21" y="50"/>
                </a:lnTo>
                <a:lnTo>
                  <a:pt x="25" y="48"/>
                </a:lnTo>
                <a:lnTo>
                  <a:pt x="27" y="46"/>
                </a:lnTo>
                <a:lnTo>
                  <a:pt x="27" y="43"/>
                </a:lnTo>
                <a:lnTo>
                  <a:pt x="27" y="41"/>
                </a:lnTo>
                <a:lnTo>
                  <a:pt x="27" y="39"/>
                </a:lnTo>
                <a:lnTo>
                  <a:pt x="25" y="37"/>
                </a:lnTo>
                <a:lnTo>
                  <a:pt x="23" y="36"/>
                </a:lnTo>
                <a:lnTo>
                  <a:pt x="21" y="34"/>
                </a:lnTo>
                <a:lnTo>
                  <a:pt x="20" y="32"/>
                </a:lnTo>
                <a:lnTo>
                  <a:pt x="16" y="30"/>
                </a:lnTo>
                <a:lnTo>
                  <a:pt x="9" y="27"/>
                </a:lnTo>
                <a:lnTo>
                  <a:pt x="5" y="25"/>
                </a:lnTo>
                <a:lnTo>
                  <a:pt x="4" y="21"/>
                </a:lnTo>
                <a:lnTo>
                  <a:pt x="2" y="20"/>
                </a:lnTo>
                <a:lnTo>
                  <a:pt x="0" y="16"/>
                </a:lnTo>
                <a:lnTo>
                  <a:pt x="0" y="14"/>
                </a:lnTo>
                <a:lnTo>
                  <a:pt x="2" y="9"/>
                </a:lnTo>
                <a:lnTo>
                  <a:pt x="5" y="4"/>
                </a:lnTo>
                <a:lnTo>
                  <a:pt x="9" y="2"/>
                </a:lnTo>
                <a:lnTo>
                  <a:pt x="16" y="0"/>
                </a:lnTo>
                <a:lnTo>
                  <a:pt x="20" y="0"/>
                </a:lnTo>
                <a:lnTo>
                  <a:pt x="25" y="2"/>
                </a:lnTo>
                <a:lnTo>
                  <a:pt x="27" y="4"/>
                </a:lnTo>
                <a:lnTo>
                  <a:pt x="29" y="4"/>
                </a:lnTo>
                <a:lnTo>
                  <a:pt x="29" y="2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4" name="Freeform 16">
            <a:extLst>
              <a:ext uri="{FF2B5EF4-FFF2-40B4-BE49-F238E27FC236}">
                <a16:creationId xmlns:a16="http://schemas.microsoft.com/office/drawing/2014/main" id="{08D7CF80-90CB-B34E-9127-3C531F7620A2}"/>
              </a:ext>
            </a:extLst>
          </p:cNvPr>
          <p:cNvSpPr>
            <a:spLocks noEditPoints="1"/>
          </p:cNvSpPr>
          <p:nvPr/>
        </p:nvSpPr>
        <p:spPr bwMode="auto">
          <a:xfrm>
            <a:off x="4484688" y="3494088"/>
            <a:ext cx="46037" cy="55562"/>
          </a:xfrm>
          <a:custGeom>
            <a:avLst/>
            <a:gdLst>
              <a:gd name="T0" fmla="*/ 2147483647 w 29"/>
              <a:gd name="T1" fmla="*/ 2147483647 h 35"/>
              <a:gd name="T2" fmla="*/ 2147483647 w 29"/>
              <a:gd name="T3" fmla="*/ 2147483647 h 35"/>
              <a:gd name="T4" fmla="*/ 2147483647 w 29"/>
              <a:gd name="T5" fmla="*/ 2147483647 h 35"/>
              <a:gd name="T6" fmla="*/ 2147483647 w 29"/>
              <a:gd name="T7" fmla="*/ 2147483647 h 35"/>
              <a:gd name="T8" fmla="*/ 2147483647 w 29"/>
              <a:gd name="T9" fmla="*/ 2147483647 h 35"/>
              <a:gd name="T10" fmla="*/ 2147483647 w 29"/>
              <a:gd name="T11" fmla="*/ 2147483647 h 35"/>
              <a:gd name="T12" fmla="*/ 2147483647 w 29"/>
              <a:gd name="T13" fmla="*/ 2147483647 h 35"/>
              <a:gd name="T14" fmla="*/ 2147483647 w 29"/>
              <a:gd name="T15" fmla="*/ 2147483647 h 35"/>
              <a:gd name="T16" fmla="*/ 2147483647 w 29"/>
              <a:gd name="T17" fmla="*/ 2147483647 h 35"/>
              <a:gd name="T18" fmla="*/ 2147483647 w 29"/>
              <a:gd name="T19" fmla="*/ 2147483647 h 35"/>
              <a:gd name="T20" fmla="*/ 2147483647 w 29"/>
              <a:gd name="T21" fmla="*/ 2147483647 h 35"/>
              <a:gd name="T22" fmla="*/ 2147483647 w 29"/>
              <a:gd name="T23" fmla="*/ 2147483647 h 35"/>
              <a:gd name="T24" fmla="*/ 2147483647 w 29"/>
              <a:gd name="T25" fmla="*/ 2147483647 h 35"/>
              <a:gd name="T26" fmla="*/ 2147483647 w 29"/>
              <a:gd name="T27" fmla="*/ 2147483647 h 35"/>
              <a:gd name="T28" fmla="*/ 2147483647 w 29"/>
              <a:gd name="T29" fmla="*/ 2147483647 h 35"/>
              <a:gd name="T30" fmla="*/ 2147483647 w 29"/>
              <a:gd name="T31" fmla="*/ 2147483647 h 35"/>
              <a:gd name="T32" fmla="*/ 2147483647 w 29"/>
              <a:gd name="T33" fmla="*/ 2147483647 h 35"/>
              <a:gd name="T34" fmla="*/ 0 w 29"/>
              <a:gd name="T35" fmla="*/ 2147483647 h 35"/>
              <a:gd name="T36" fmla="*/ 0 w 29"/>
              <a:gd name="T37" fmla="*/ 2147483647 h 35"/>
              <a:gd name="T38" fmla="*/ 0 w 29"/>
              <a:gd name="T39" fmla="*/ 2147483647 h 35"/>
              <a:gd name="T40" fmla="*/ 2147483647 w 29"/>
              <a:gd name="T41" fmla="*/ 2147483647 h 35"/>
              <a:gd name="T42" fmla="*/ 2147483647 w 29"/>
              <a:gd name="T43" fmla="*/ 2147483647 h 35"/>
              <a:gd name="T44" fmla="*/ 2147483647 w 29"/>
              <a:gd name="T45" fmla="*/ 2147483647 h 35"/>
              <a:gd name="T46" fmla="*/ 2147483647 w 29"/>
              <a:gd name="T47" fmla="*/ 0 h 35"/>
              <a:gd name="T48" fmla="*/ 2147483647 w 29"/>
              <a:gd name="T49" fmla="*/ 0 h 35"/>
              <a:gd name="T50" fmla="*/ 2147483647 w 29"/>
              <a:gd name="T51" fmla="*/ 0 h 35"/>
              <a:gd name="T52" fmla="*/ 2147483647 w 29"/>
              <a:gd name="T53" fmla="*/ 2147483647 h 35"/>
              <a:gd name="T54" fmla="*/ 2147483647 w 29"/>
              <a:gd name="T55" fmla="*/ 2147483647 h 35"/>
              <a:gd name="T56" fmla="*/ 2147483647 w 29"/>
              <a:gd name="T57" fmla="*/ 2147483647 h 35"/>
              <a:gd name="T58" fmla="*/ 2147483647 w 29"/>
              <a:gd name="T59" fmla="*/ 2147483647 h 35"/>
              <a:gd name="T60" fmla="*/ 2147483647 w 29"/>
              <a:gd name="T61" fmla="*/ 2147483647 h 35"/>
              <a:gd name="T62" fmla="*/ 2147483647 w 29"/>
              <a:gd name="T63" fmla="*/ 2147483647 h 35"/>
              <a:gd name="T64" fmla="*/ 2147483647 w 29"/>
              <a:gd name="T65" fmla="*/ 2147483647 h 35"/>
              <a:gd name="T66" fmla="*/ 2147483647 w 29"/>
              <a:gd name="T67" fmla="*/ 2147483647 h 35"/>
              <a:gd name="T68" fmla="*/ 2147483647 w 29"/>
              <a:gd name="T69" fmla="*/ 2147483647 h 35"/>
              <a:gd name="T70" fmla="*/ 2147483647 w 29"/>
              <a:gd name="T71" fmla="*/ 2147483647 h 35"/>
              <a:gd name="T72" fmla="*/ 2147483647 w 29"/>
              <a:gd name="T73" fmla="*/ 2147483647 h 35"/>
              <a:gd name="T74" fmla="*/ 2147483647 w 29"/>
              <a:gd name="T75" fmla="*/ 2147483647 h 35"/>
              <a:gd name="T76" fmla="*/ 2147483647 w 29"/>
              <a:gd name="T77" fmla="*/ 2147483647 h 35"/>
              <a:gd name="T78" fmla="*/ 2147483647 w 29"/>
              <a:gd name="T79" fmla="*/ 2147483647 h 35"/>
              <a:gd name="T80" fmla="*/ 2147483647 w 29"/>
              <a:gd name="T81" fmla="*/ 2147483647 h 35"/>
              <a:gd name="T82" fmla="*/ 2147483647 w 29"/>
              <a:gd name="T83" fmla="*/ 2147483647 h 3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"/>
              <a:gd name="T127" fmla="*/ 0 h 35"/>
              <a:gd name="T128" fmla="*/ 29 w 29"/>
              <a:gd name="T129" fmla="*/ 35 h 3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" h="35">
                <a:moveTo>
                  <a:pt x="5" y="12"/>
                </a:moveTo>
                <a:lnTo>
                  <a:pt x="5" y="19"/>
                </a:lnTo>
                <a:lnTo>
                  <a:pt x="9" y="25"/>
                </a:lnTo>
                <a:lnTo>
                  <a:pt x="13" y="28"/>
                </a:lnTo>
                <a:lnTo>
                  <a:pt x="18" y="28"/>
                </a:lnTo>
                <a:lnTo>
                  <a:pt x="21" y="28"/>
                </a:lnTo>
                <a:lnTo>
                  <a:pt x="23" y="27"/>
                </a:lnTo>
                <a:lnTo>
                  <a:pt x="25" y="25"/>
                </a:lnTo>
                <a:lnTo>
                  <a:pt x="27" y="21"/>
                </a:lnTo>
                <a:lnTo>
                  <a:pt x="29" y="21"/>
                </a:lnTo>
                <a:lnTo>
                  <a:pt x="27" y="27"/>
                </a:lnTo>
                <a:lnTo>
                  <a:pt x="23" y="32"/>
                </a:lnTo>
                <a:lnTo>
                  <a:pt x="20" y="34"/>
                </a:lnTo>
                <a:lnTo>
                  <a:pt x="14" y="35"/>
                </a:lnTo>
                <a:lnTo>
                  <a:pt x="9" y="34"/>
                </a:lnTo>
                <a:lnTo>
                  <a:pt x="4" y="30"/>
                </a:lnTo>
                <a:lnTo>
                  <a:pt x="2" y="27"/>
                </a:lnTo>
                <a:lnTo>
                  <a:pt x="0" y="23"/>
                </a:lnTo>
                <a:lnTo>
                  <a:pt x="0" y="18"/>
                </a:lnTo>
                <a:lnTo>
                  <a:pt x="0" y="12"/>
                </a:lnTo>
                <a:lnTo>
                  <a:pt x="2" y="7"/>
                </a:lnTo>
                <a:lnTo>
                  <a:pt x="4" y="3"/>
                </a:lnTo>
                <a:lnTo>
                  <a:pt x="7" y="2"/>
                </a:lnTo>
                <a:lnTo>
                  <a:pt x="11" y="0"/>
                </a:lnTo>
                <a:lnTo>
                  <a:pt x="14" y="0"/>
                </a:lnTo>
                <a:lnTo>
                  <a:pt x="20" y="0"/>
                </a:lnTo>
                <a:lnTo>
                  <a:pt x="25" y="3"/>
                </a:lnTo>
                <a:lnTo>
                  <a:pt x="27" y="7"/>
                </a:lnTo>
                <a:lnTo>
                  <a:pt x="29" y="12"/>
                </a:lnTo>
                <a:lnTo>
                  <a:pt x="5" y="12"/>
                </a:lnTo>
                <a:close/>
                <a:moveTo>
                  <a:pt x="5" y="11"/>
                </a:moveTo>
                <a:lnTo>
                  <a:pt x="20" y="11"/>
                </a:lnTo>
                <a:lnTo>
                  <a:pt x="20" y="7"/>
                </a:lnTo>
                <a:lnTo>
                  <a:pt x="20" y="5"/>
                </a:lnTo>
                <a:lnTo>
                  <a:pt x="18" y="3"/>
                </a:lnTo>
                <a:lnTo>
                  <a:pt x="16" y="3"/>
                </a:lnTo>
                <a:lnTo>
                  <a:pt x="14" y="2"/>
                </a:lnTo>
                <a:lnTo>
                  <a:pt x="13" y="2"/>
                </a:lnTo>
                <a:lnTo>
                  <a:pt x="11" y="2"/>
                </a:lnTo>
                <a:lnTo>
                  <a:pt x="7" y="3"/>
                </a:lnTo>
                <a:lnTo>
                  <a:pt x="5" y="7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5" name="Freeform 17">
            <a:extLst>
              <a:ext uri="{FF2B5EF4-FFF2-40B4-BE49-F238E27FC236}">
                <a16:creationId xmlns:a16="http://schemas.microsoft.com/office/drawing/2014/main" id="{5284C118-9F6F-844D-987D-E2BE72EE5C3F}"/>
              </a:ext>
            </a:extLst>
          </p:cNvPr>
          <p:cNvSpPr>
            <a:spLocks/>
          </p:cNvSpPr>
          <p:nvPr/>
        </p:nvSpPr>
        <p:spPr bwMode="auto">
          <a:xfrm>
            <a:off x="4535488" y="3494088"/>
            <a:ext cx="39687" cy="53975"/>
          </a:xfrm>
          <a:custGeom>
            <a:avLst/>
            <a:gdLst>
              <a:gd name="T0" fmla="*/ 2147483647 w 25"/>
              <a:gd name="T1" fmla="*/ 0 h 34"/>
              <a:gd name="T2" fmla="*/ 2147483647 w 25"/>
              <a:gd name="T3" fmla="*/ 2147483647 h 34"/>
              <a:gd name="T4" fmla="*/ 2147483647 w 25"/>
              <a:gd name="T5" fmla="*/ 2147483647 h 34"/>
              <a:gd name="T6" fmla="*/ 2147483647 w 25"/>
              <a:gd name="T7" fmla="*/ 0 h 34"/>
              <a:gd name="T8" fmla="*/ 2147483647 w 25"/>
              <a:gd name="T9" fmla="*/ 0 h 34"/>
              <a:gd name="T10" fmla="*/ 2147483647 w 25"/>
              <a:gd name="T11" fmla="*/ 0 h 34"/>
              <a:gd name="T12" fmla="*/ 2147483647 w 25"/>
              <a:gd name="T13" fmla="*/ 0 h 34"/>
              <a:gd name="T14" fmla="*/ 2147483647 w 25"/>
              <a:gd name="T15" fmla="*/ 2147483647 h 34"/>
              <a:gd name="T16" fmla="*/ 2147483647 w 25"/>
              <a:gd name="T17" fmla="*/ 2147483647 h 34"/>
              <a:gd name="T18" fmla="*/ 2147483647 w 25"/>
              <a:gd name="T19" fmla="*/ 2147483647 h 34"/>
              <a:gd name="T20" fmla="*/ 2147483647 w 25"/>
              <a:gd name="T21" fmla="*/ 2147483647 h 34"/>
              <a:gd name="T22" fmla="*/ 2147483647 w 25"/>
              <a:gd name="T23" fmla="*/ 2147483647 h 34"/>
              <a:gd name="T24" fmla="*/ 2147483647 w 25"/>
              <a:gd name="T25" fmla="*/ 2147483647 h 34"/>
              <a:gd name="T26" fmla="*/ 2147483647 w 25"/>
              <a:gd name="T27" fmla="*/ 2147483647 h 34"/>
              <a:gd name="T28" fmla="*/ 2147483647 w 25"/>
              <a:gd name="T29" fmla="*/ 2147483647 h 34"/>
              <a:gd name="T30" fmla="*/ 2147483647 w 25"/>
              <a:gd name="T31" fmla="*/ 2147483647 h 34"/>
              <a:gd name="T32" fmla="*/ 2147483647 w 25"/>
              <a:gd name="T33" fmla="*/ 2147483647 h 34"/>
              <a:gd name="T34" fmla="*/ 2147483647 w 25"/>
              <a:gd name="T35" fmla="*/ 2147483647 h 34"/>
              <a:gd name="T36" fmla="*/ 2147483647 w 25"/>
              <a:gd name="T37" fmla="*/ 2147483647 h 34"/>
              <a:gd name="T38" fmla="*/ 2147483647 w 25"/>
              <a:gd name="T39" fmla="*/ 2147483647 h 34"/>
              <a:gd name="T40" fmla="*/ 2147483647 w 25"/>
              <a:gd name="T41" fmla="*/ 2147483647 h 34"/>
              <a:gd name="T42" fmla="*/ 2147483647 w 25"/>
              <a:gd name="T43" fmla="*/ 2147483647 h 34"/>
              <a:gd name="T44" fmla="*/ 2147483647 w 25"/>
              <a:gd name="T45" fmla="*/ 2147483647 h 34"/>
              <a:gd name="T46" fmla="*/ 2147483647 w 25"/>
              <a:gd name="T47" fmla="*/ 2147483647 h 34"/>
              <a:gd name="T48" fmla="*/ 2147483647 w 25"/>
              <a:gd name="T49" fmla="*/ 2147483647 h 34"/>
              <a:gd name="T50" fmla="*/ 2147483647 w 25"/>
              <a:gd name="T51" fmla="*/ 2147483647 h 34"/>
              <a:gd name="T52" fmla="*/ 2147483647 w 25"/>
              <a:gd name="T53" fmla="*/ 2147483647 h 34"/>
              <a:gd name="T54" fmla="*/ 2147483647 w 25"/>
              <a:gd name="T55" fmla="*/ 2147483647 h 34"/>
              <a:gd name="T56" fmla="*/ 2147483647 w 25"/>
              <a:gd name="T57" fmla="*/ 2147483647 h 34"/>
              <a:gd name="T58" fmla="*/ 0 w 25"/>
              <a:gd name="T59" fmla="*/ 2147483647 h 34"/>
              <a:gd name="T60" fmla="*/ 0 w 25"/>
              <a:gd name="T61" fmla="*/ 2147483647 h 34"/>
              <a:gd name="T62" fmla="*/ 2147483647 w 25"/>
              <a:gd name="T63" fmla="*/ 2147483647 h 34"/>
              <a:gd name="T64" fmla="*/ 2147483647 w 25"/>
              <a:gd name="T65" fmla="*/ 2147483647 h 34"/>
              <a:gd name="T66" fmla="*/ 2147483647 w 25"/>
              <a:gd name="T67" fmla="*/ 2147483647 h 34"/>
              <a:gd name="T68" fmla="*/ 2147483647 w 25"/>
              <a:gd name="T69" fmla="*/ 2147483647 h 34"/>
              <a:gd name="T70" fmla="*/ 2147483647 w 25"/>
              <a:gd name="T71" fmla="*/ 2147483647 h 34"/>
              <a:gd name="T72" fmla="*/ 2147483647 w 25"/>
              <a:gd name="T73" fmla="*/ 2147483647 h 34"/>
              <a:gd name="T74" fmla="*/ 2147483647 w 25"/>
              <a:gd name="T75" fmla="*/ 2147483647 h 34"/>
              <a:gd name="T76" fmla="*/ 2147483647 w 25"/>
              <a:gd name="T77" fmla="*/ 2147483647 h 34"/>
              <a:gd name="T78" fmla="*/ 2147483647 w 25"/>
              <a:gd name="T79" fmla="*/ 2147483647 h 34"/>
              <a:gd name="T80" fmla="*/ 2147483647 w 25"/>
              <a:gd name="T81" fmla="*/ 2147483647 h 34"/>
              <a:gd name="T82" fmla="*/ 2147483647 w 25"/>
              <a:gd name="T83" fmla="*/ 2147483647 h 34"/>
              <a:gd name="T84" fmla="*/ 2147483647 w 25"/>
              <a:gd name="T85" fmla="*/ 2147483647 h 34"/>
              <a:gd name="T86" fmla="*/ 2147483647 w 25"/>
              <a:gd name="T87" fmla="*/ 2147483647 h 34"/>
              <a:gd name="T88" fmla="*/ 2147483647 w 25"/>
              <a:gd name="T89" fmla="*/ 2147483647 h 34"/>
              <a:gd name="T90" fmla="*/ 0 w 25"/>
              <a:gd name="T91" fmla="*/ 2147483647 h 34"/>
              <a:gd name="T92" fmla="*/ 0 w 25"/>
              <a:gd name="T93" fmla="*/ 2147483647 h 34"/>
              <a:gd name="T94" fmla="*/ 2147483647 w 25"/>
              <a:gd name="T95" fmla="*/ 0 h 34"/>
              <a:gd name="T96" fmla="*/ 2147483647 w 25"/>
              <a:gd name="T97" fmla="*/ 0 h 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5"/>
              <a:gd name="T148" fmla="*/ 0 h 34"/>
              <a:gd name="T149" fmla="*/ 25 w 25"/>
              <a:gd name="T150" fmla="*/ 34 h 3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5" h="34">
                <a:moveTo>
                  <a:pt x="11" y="0"/>
                </a:moveTo>
                <a:lnTo>
                  <a:pt x="11" y="9"/>
                </a:lnTo>
                <a:lnTo>
                  <a:pt x="14" y="3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5" y="2"/>
                </a:lnTo>
                <a:lnTo>
                  <a:pt x="25" y="3"/>
                </a:lnTo>
                <a:lnTo>
                  <a:pt x="25" y="5"/>
                </a:lnTo>
                <a:lnTo>
                  <a:pt x="23" y="7"/>
                </a:lnTo>
                <a:lnTo>
                  <a:pt x="21" y="9"/>
                </a:lnTo>
                <a:lnTo>
                  <a:pt x="21" y="7"/>
                </a:lnTo>
                <a:lnTo>
                  <a:pt x="20" y="7"/>
                </a:lnTo>
                <a:lnTo>
                  <a:pt x="18" y="5"/>
                </a:lnTo>
                <a:lnTo>
                  <a:pt x="16" y="5"/>
                </a:lnTo>
                <a:lnTo>
                  <a:pt x="14" y="5"/>
                </a:lnTo>
                <a:lnTo>
                  <a:pt x="13" y="7"/>
                </a:lnTo>
                <a:lnTo>
                  <a:pt x="11" y="11"/>
                </a:lnTo>
                <a:lnTo>
                  <a:pt x="11" y="27"/>
                </a:lnTo>
                <a:lnTo>
                  <a:pt x="11" y="28"/>
                </a:lnTo>
                <a:lnTo>
                  <a:pt x="13" y="30"/>
                </a:lnTo>
                <a:lnTo>
                  <a:pt x="13" y="32"/>
                </a:lnTo>
                <a:lnTo>
                  <a:pt x="14" y="32"/>
                </a:lnTo>
                <a:lnTo>
                  <a:pt x="16" y="34"/>
                </a:lnTo>
                <a:lnTo>
                  <a:pt x="18" y="34"/>
                </a:lnTo>
                <a:lnTo>
                  <a:pt x="0" y="34"/>
                </a:lnTo>
                <a:lnTo>
                  <a:pt x="2" y="34"/>
                </a:lnTo>
                <a:lnTo>
                  <a:pt x="4" y="32"/>
                </a:lnTo>
                <a:lnTo>
                  <a:pt x="5" y="30"/>
                </a:lnTo>
                <a:lnTo>
                  <a:pt x="5" y="28"/>
                </a:lnTo>
                <a:lnTo>
                  <a:pt x="5" y="27"/>
                </a:lnTo>
                <a:lnTo>
                  <a:pt x="5" y="14"/>
                </a:lnTo>
                <a:lnTo>
                  <a:pt x="5" y="9"/>
                </a:lnTo>
                <a:lnTo>
                  <a:pt x="5" y="5"/>
                </a:lnTo>
                <a:lnTo>
                  <a:pt x="4" y="5"/>
                </a:lnTo>
                <a:lnTo>
                  <a:pt x="4" y="3"/>
                </a:lnTo>
                <a:lnTo>
                  <a:pt x="2" y="3"/>
                </a:lnTo>
                <a:lnTo>
                  <a:pt x="0" y="3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6" name="Freeform 18">
            <a:extLst>
              <a:ext uri="{FF2B5EF4-FFF2-40B4-BE49-F238E27FC236}">
                <a16:creationId xmlns:a16="http://schemas.microsoft.com/office/drawing/2014/main" id="{0A2F3550-6A68-1A4B-876E-8775EDF27EBE}"/>
              </a:ext>
            </a:extLst>
          </p:cNvPr>
          <p:cNvSpPr>
            <a:spLocks noEditPoints="1"/>
          </p:cNvSpPr>
          <p:nvPr/>
        </p:nvSpPr>
        <p:spPr bwMode="auto">
          <a:xfrm>
            <a:off x="4581525" y="3462338"/>
            <a:ext cx="25400" cy="85725"/>
          </a:xfrm>
          <a:custGeom>
            <a:avLst/>
            <a:gdLst>
              <a:gd name="T0" fmla="*/ 2147483647 w 16"/>
              <a:gd name="T1" fmla="*/ 0 h 54"/>
              <a:gd name="T2" fmla="*/ 2147483647 w 16"/>
              <a:gd name="T3" fmla="*/ 0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2147483647 w 16"/>
              <a:gd name="T9" fmla="*/ 2147483647 h 54"/>
              <a:gd name="T10" fmla="*/ 2147483647 w 16"/>
              <a:gd name="T11" fmla="*/ 2147483647 h 54"/>
              <a:gd name="T12" fmla="*/ 2147483647 w 16"/>
              <a:gd name="T13" fmla="*/ 2147483647 h 54"/>
              <a:gd name="T14" fmla="*/ 2147483647 w 16"/>
              <a:gd name="T15" fmla="*/ 2147483647 h 54"/>
              <a:gd name="T16" fmla="*/ 2147483647 w 16"/>
              <a:gd name="T17" fmla="*/ 2147483647 h 54"/>
              <a:gd name="T18" fmla="*/ 2147483647 w 16"/>
              <a:gd name="T19" fmla="*/ 2147483647 h 54"/>
              <a:gd name="T20" fmla="*/ 2147483647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2147483647 w 16"/>
              <a:gd name="T27" fmla="*/ 2147483647 h 54"/>
              <a:gd name="T28" fmla="*/ 2147483647 w 16"/>
              <a:gd name="T29" fmla="*/ 2147483647 h 54"/>
              <a:gd name="T30" fmla="*/ 2147483647 w 16"/>
              <a:gd name="T31" fmla="*/ 0 h 54"/>
              <a:gd name="T32" fmla="*/ 2147483647 w 16"/>
              <a:gd name="T33" fmla="*/ 0 h 54"/>
              <a:gd name="T34" fmla="*/ 2147483647 w 16"/>
              <a:gd name="T35" fmla="*/ 2147483647 h 54"/>
              <a:gd name="T36" fmla="*/ 2147483647 w 16"/>
              <a:gd name="T37" fmla="*/ 2147483647 h 54"/>
              <a:gd name="T38" fmla="*/ 2147483647 w 16"/>
              <a:gd name="T39" fmla="*/ 2147483647 h 54"/>
              <a:gd name="T40" fmla="*/ 2147483647 w 16"/>
              <a:gd name="T41" fmla="*/ 2147483647 h 54"/>
              <a:gd name="T42" fmla="*/ 2147483647 w 16"/>
              <a:gd name="T43" fmla="*/ 2147483647 h 54"/>
              <a:gd name="T44" fmla="*/ 2147483647 w 16"/>
              <a:gd name="T45" fmla="*/ 2147483647 h 54"/>
              <a:gd name="T46" fmla="*/ 2147483647 w 16"/>
              <a:gd name="T47" fmla="*/ 2147483647 h 54"/>
              <a:gd name="T48" fmla="*/ 2147483647 w 16"/>
              <a:gd name="T49" fmla="*/ 2147483647 h 54"/>
              <a:gd name="T50" fmla="*/ 2147483647 w 16"/>
              <a:gd name="T51" fmla="*/ 2147483647 h 54"/>
              <a:gd name="T52" fmla="*/ 0 w 16"/>
              <a:gd name="T53" fmla="*/ 2147483647 h 54"/>
              <a:gd name="T54" fmla="*/ 0 w 16"/>
              <a:gd name="T55" fmla="*/ 2147483647 h 54"/>
              <a:gd name="T56" fmla="*/ 2147483647 w 16"/>
              <a:gd name="T57" fmla="*/ 2147483647 h 54"/>
              <a:gd name="T58" fmla="*/ 2147483647 w 16"/>
              <a:gd name="T59" fmla="*/ 2147483647 h 54"/>
              <a:gd name="T60" fmla="*/ 2147483647 w 16"/>
              <a:gd name="T61" fmla="*/ 2147483647 h 54"/>
              <a:gd name="T62" fmla="*/ 2147483647 w 16"/>
              <a:gd name="T63" fmla="*/ 2147483647 h 54"/>
              <a:gd name="T64" fmla="*/ 2147483647 w 16"/>
              <a:gd name="T65" fmla="*/ 2147483647 h 54"/>
              <a:gd name="T66" fmla="*/ 2147483647 w 16"/>
              <a:gd name="T67" fmla="*/ 2147483647 h 54"/>
              <a:gd name="T68" fmla="*/ 2147483647 w 16"/>
              <a:gd name="T69" fmla="*/ 2147483647 h 54"/>
              <a:gd name="T70" fmla="*/ 2147483647 w 16"/>
              <a:gd name="T71" fmla="*/ 2147483647 h 54"/>
              <a:gd name="T72" fmla="*/ 2147483647 w 16"/>
              <a:gd name="T73" fmla="*/ 2147483647 h 54"/>
              <a:gd name="T74" fmla="*/ 2147483647 w 16"/>
              <a:gd name="T75" fmla="*/ 2147483647 h 54"/>
              <a:gd name="T76" fmla="*/ 2147483647 w 16"/>
              <a:gd name="T77" fmla="*/ 2147483647 h 54"/>
              <a:gd name="T78" fmla="*/ 2147483647 w 16"/>
              <a:gd name="T79" fmla="*/ 2147483647 h 54"/>
              <a:gd name="T80" fmla="*/ 2147483647 w 16"/>
              <a:gd name="T81" fmla="*/ 2147483647 h 54"/>
              <a:gd name="T82" fmla="*/ 2147483647 w 16"/>
              <a:gd name="T83" fmla="*/ 2147483647 h 54"/>
              <a:gd name="T84" fmla="*/ 0 w 16"/>
              <a:gd name="T85" fmla="*/ 2147483647 h 54"/>
              <a:gd name="T86" fmla="*/ 0 w 16"/>
              <a:gd name="T87" fmla="*/ 2147483647 h 54"/>
              <a:gd name="T88" fmla="*/ 2147483647 w 16"/>
              <a:gd name="T89" fmla="*/ 2147483647 h 54"/>
              <a:gd name="T90" fmla="*/ 2147483647 w 16"/>
              <a:gd name="T91" fmla="*/ 2147483647 h 5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"/>
              <a:gd name="T139" fmla="*/ 0 h 54"/>
              <a:gd name="T140" fmla="*/ 16 w 16"/>
              <a:gd name="T141" fmla="*/ 54 h 5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" h="54">
                <a:moveTo>
                  <a:pt x="7" y="0"/>
                </a:moveTo>
                <a:lnTo>
                  <a:pt x="8" y="0"/>
                </a:lnTo>
                <a:lnTo>
                  <a:pt x="10" y="2"/>
                </a:lnTo>
                <a:lnTo>
                  <a:pt x="10" y="4"/>
                </a:lnTo>
                <a:lnTo>
                  <a:pt x="12" y="6"/>
                </a:lnTo>
                <a:lnTo>
                  <a:pt x="10" y="7"/>
                </a:lnTo>
                <a:lnTo>
                  <a:pt x="8" y="9"/>
                </a:lnTo>
                <a:lnTo>
                  <a:pt x="7" y="9"/>
                </a:lnTo>
                <a:lnTo>
                  <a:pt x="5" y="9"/>
                </a:lnTo>
                <a:lnTo>
                  <a:pt x="3" y="7"/>
                </a:lnTo>
                <a:lnTo>
                  <a:pt x="3" y="6"/>
                </a:lnTo>
                <a:lnTo>
                  <a:pt x="3" y="4"/>
                </a:lnTo>
                <a:lnTo>
                  <a:pt x="3" y="2"/>
                </a:lnTo>
                <a:lnTo>
                  <a:pt x="5" y="0"/>
                </a:lnTo>
                <a:lnTo>
                  <a:pt x="7" y="0"/>
                </a:lnTo>
                <a:close/>
                <a:moveTo>
                  <a:pt x="10" y="20"/>
                </a:moveTo>
                <a:lnTo>
                  <a:pt x="10" y="47"/>
                </a:lnTo>
                <a:lnTo>
                  <a:pt x="10" y="50"/>
                </a:lnTo>
                <a:lnTo>
                  <a:pt x="10" y="52"/>
                </a:lnTo>
                <a:lnTo>
                  <a:pt x="12" y="52"/>
                </a:lnTo>
                <a:lnTo>
                  <a:pt x="12" y="54"/>
                </a:lnTo>
                <a:lnTo>
                  <a:pt x="14" y="54"/>
                </a:lnTo>
                <a:lnTo>
                  <a:pt x="16" y="54"/>
                </a:lnTo>
                <a:lnTo>
                  <a:pt x="0" y="54"/>
                </a:lnTo>
                <a:lnTo>
                  <a:pt x="1" y="54"/>
                </a:lnTo>
                <a:lnTo>
                  <a:pt x="3" y="54"/>
                </a:lnTo>
                <a:lnTo>
                  <a:pt x="3" y="52"/>
                </a:lnTo>
                <a:lnTo>
                  <a:pt x="3" y="50"/>
                </a:lnTo>
                <a:lnTo>
                  <a:pt x="3" y="47"/>
                </a:lnTo>
                <a:lnTo>
                  <a:pt x="3" y="34"/>
                </a:lnTo>
                <a:lnTo>
                  <a:pt x="3" y="29"/>
                </a:lnTo>
                <a:lnTo>
                  <a:pt x="3" y="25"/>
                </a:lnTo>
                <a:lnTo>
                  <a:pt x="3" y="23"/>
                </a:lnTo>
                <a:lnTo>
                  <a:pt x="1" y="23"/>
                </a:lnTo>
                <a:lnTo>
                  <a:pt x="0" y="23"/>
                </a:lnTo>
                <a:lnTo>
                  <a:pt x="8" y="20"/>
                </a:lnTo>
                <a:lnTo>
                  <a:pt x="1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7" name="Freeform 19">
            <a:extLst>
              <a:ext uri="{FF2B5EF4-FFF2-40B4-BE49-F238E27FC236}">
                <a16:creationId xmlns:a16="http://schemas.microsoft.com/office/drawing/2014/main" id="{6D44547A-2855-884C-8A8F-BCD52CBF43CF}"/>
              </a:ext>
            </a:extLst>
          </p:cNvPr>
          <p:cNvSpPr>
            <a:spLocks noEditPoints="1"/>
          </p:cNvSpPr>
          <p:nvPr/>
        </p:nvSpPr>
        <p:spPr bwMode="auto">
          <a:xfrm>
            <a:off x="4611688" y="3494088"/>
            <a:ext cx="50800" cy="55562"/>
          </a:xfrm>
          <a:custGeom>
            <a:avLst/>
            <a:gdLst>
              <a:gd name="T0" fmla="*/ 2147483647 w 32"/>
              <a:gd name="T1" fmla="*/ 2147483647 h 35"/>
              <a:gd name="T2" fmla="*/ 2147483647 w 32"/>
              <a:gd name="T3" fmla="*/ 2147483647 h 35"/>
              <a:gd name="T4" fmla="*/ 2147483647 w 32"/>
              <a:gd name="T5" fmla="*/ 2147483647 h 35"/>
              <a:gd name="T6" fmla="*/ 2147483647 w 32"/>
              <a:gd name="T7" fmla="*/ 2147483647 h 35"/>
              <a:gd name="T8" fmla="*/ 0 w 32"/>
              <a:gd name="T9" fmla="*/ 2147483647 h 35"/>
              <a:gd name="T10" fmla="*/ 2147483647 w 32"/>
              <a:gd name="T11" fmla="*/ 2147483647 h 35"/>
              <a:gd name="T12" fmla="*/ 2147483647 w 32"/>
              <a:gd name="T13" fmla="*/ 2147483647 h 35"/>
              <a:gd name="T14" fmla="*/ 2147483647 w 32"/>
              <a:gd name="T15" fmla="*/ 2147483647 h 35"/>
              <a:gd name="T16" fmla="*/ 2147483647 w 32"/>
              <a:gd name="T17" fmla="*/ 2147483647 h 35"/>
              <a:gd name="T18" fmla="*/ 2147483647 w 32"/>
              <a:gd name="T19" fmla="*/ 2147483647 h 35"/>
              <a:gd name="T20" fmla="*/ 2147483647 w 32"/>
              <a:gd name="T21" fmla="*/ 2147483647 h 35"/>
              <a:gd name="T22" fmla="*/ 2147483647 w 32"/>
              <a:gd name="T23" fmla="*/ 2147483647 h 35"/>
              <a:gd name="T24" fmla="*/ 2147483647 w 32"/>
              <a:gd name="T25" fmla="*/ 2147483647 h 35"/>
              <a:gd name="T26" fmla="*/ 2147483647 w 32"/>
              <a:gd name="T27" fmla="*/ 2147483647 h 35"/>
              <a:gd name="T28" fmla="*/ 2147483647 w 32"/>
              <a:gd name="T29" fmla="*/ 2147483647 h 35"/>
              <a:gd name="T30" fmla="*/ 2147483647 w 32"/>
              <a:gd name="T31" fmla="*/ 2147483647 h 35"/>
              <a:gd name="T32" fmla="*/ 2147483647 w 32"/>
              <a:gd name="T33" fmla="*/ 2147483647 h 35"/>
              <a:gd name="T34" fmla="*/ 2147483647 w 32"/>
              <a:gd name="T35" fmla="*/ 2147483647 h 35"/>
              <a:gd name="T36" fmla="*/ 2147483647 w 32"/>
              <a:gd name="T37" fmla="*/ 0 h 35"/>
              <a:gd name="T38" fmla="*/ 2147483647 w 32"/>
              <a:gd name="T39" fmla="*/ 0 h 35"/>
              <a:gd name="T40" fmla="*/ 2147483647 w 32"/>
              <a:gd name="T41" fmla="*/ 2147483647 h 35"/>
              <a:gd name="T42" fmla="*/ 2147483647 w 32"/>
              <a:gd name="T43" fmla="*/ 2147483647 h 35"/>
              <a:gd name="T44" fmla="*/ 2147483647 w 32"/>
              <a:gd name="T45" fmla="*/ 2147483647 h 35"/>
              <a:gd name="T46" fmla="*/ 2147483647 w 32"/>
              <a:gd name="T47" fmla="*/ 2147483647 h 35"/>
              <a:gd name="T48" fmla="*/ 2147483647 w 32"/>
              <a:gd name="T49" fmla="*/ 2147483647 h 35"/>
              <a:gd name="T50" fmla="*/ 2147483647 w 32"/>
              <a:gd name="T51" fmla="*/ 2147483647 h 35"/>
              <a:gd name="T52" fmla="*/ 2147483647 w 32"/>
              <a:gd name="T53" fmla="*/ 2147483647 h 35"/>
              <a:gd name="T54" fmla="*/ 2147483647 w 32"/>
              <a:gd name="T55" fmla="*/ 2147483647 h 35"/>
              <a:gd name="T56" fmla="*/ 2147483647 w 32"/>
              <a:gd name="T57" fmla="*/ 2147483647 h 35"/>
              <a:gd name="T58" fmla="*/ 2147483647 w 32"/>
              <a:gd name="T59" fmla="*/ 2147483647 h 35"/>
              <a:gd name="T60" fmla="*/ 2147483647 w 32"/>
              <a:gd name="T61" fmla="*/ 2147483647 h 35"/>
              <a:gd name="T62" fmla="*/ 2147483647 w 32"/>
              <a:gd name="T63" fmla="*/ 2147483647 h 35"/>
              <a:gd name="T64" fmla="*/ 2147483647 w 32"/>
              <a:gd name="T65" fmla="*/ 2147483647 h 35"/>
              <a:gd name="T66" fmla="*/ 2147483647 w 32"/>
              <a:gd name="T67" fmla="*/ 2147483647 h 35"/>
              <a:gd name="T68" fmla="*/ 2147483647 w 32"/>
              <a:gd name="T69" fmla="*/ 2147483647 h 35"/>
              <a:gd name="T70" fmla="*/ 2147483647 w 32"/>
              <a:gd name="T71" fmla="*/ 2147483647 h 35"/>
              <a:gd name="T72" fmla="*/ 2147483647 w 32"/>
              <a:gd name="T73" fmla="*/ 2147483647 h 35"/>
              <a:gd name="T74" fmla="*/ 2147483647 w 32"/>
              <a:gd name="T75" fmla="*/ 2147483647 h 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2"/>
              <a:gd name="T115" fmla="*/ 0 h 35"/>
              <a:gd name="T116" fmla="*/ 32 w 32"/>
              <a:gd name="T117" fmla="*/ 35 h 3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2" h="35">
                <a:moveTo>
                  <a:pt x="20" y="28"/>
                </a:moveTo>
                <a:lnTo>
                  <a:pt x="18" y="32"/>
                </a:lnTo>
                <a:lnTo>
                  <a:pt x="14" y="34"/>
                </a:lnTo>
                <a:lnTo>
                  <a:pt x="11" y="35"/>
                </a:lnTo>
                <a:lnTo>
                  <a:pt x="9" y="35"/>
                </a:lnTo>
                <a:lnTo>
                  <a:pt x="5" y="35"/>
                </a:lnTo>
                <a:lnTo>
                  <a:pt x="4" y="32"/>
                </a:lnTo>
                <a:lnTo>
                  <a:pt x="2" y="30"/>
                </a:lnTo>
                <a:lnTo>
                  <a:pt x="0" y="27"/>
                </a:lnTo>
                <a:lnTo>
                  <a:pt x="2" y="25"/>
                </a:lnTo>
                <a:lnTo>
                  <a:pt x="2" y="23"/>
                </a:lnTo>
                <a:lnTo>
                  <a:pt x="4" y="19"/>
                </a:lnTo>
                <a:lnTo>
                  <a:pt x="7" y="18"/>
                </a:lnTo>
                <a:lnTo>
                  <a:pt x="13" y="14"/>
                </a:lnTo>
                <a:lnTo>
                  <a:pt x="20" y="12"/>
                </a:lnTo>
                <a:lnTo>
                  <a:pt x="20" y="11"/>
                </a:lnTo>
                <a:lnTo>
                  <a:pt x="20" y="7"/>
                </a:lnTo>
                <a:lnTo>
                  <a:pt x="18" y="3"/>
                </a:lnTo>
                <a:lnTo>
                  <a:pt x="16" y="2"/>
                </a:lnTo>
                <a:lnTo>
                  <a:pt x="14" y="2"/>
                </a:lnTo>
                <a:lnTo>
                  <a:pt x="13" y="2"/>
                </a:lnTo>
                <a:lnTo>
                  <a:pt x="11" y="3"/>
                </a:lnTo>
                <a:lnTo>
                  <a:pt x="9" y="5"/>
                </a:lnTo>
                <a:lnTo>
                  <a:pt x="9" y="9"/>
                </a:lnTo>
                <a:lnTo>
                  <a:pt x="9" y="11"/>
                </a:lnTo>
                <a:lnTo>
                  <a:pt x="7" y="12"/>
                </a:lnTo>
                <a:lnTo>
                  <a:pt x="5" y="12"/>
                </a:lnTo>
                <a:lnTo>
                  <a:pt x="4" y="12"/>
                </a:lnTo>
                <a:lnTo>
                  <a:pt x="4" y="11"/>
                </a:lnTo>
                <a:lnTo>
                  <a:pt x="2" y="9"/>
                </a:lnTo>
                <a:lnTo>
                  <a:pt x="4" y="5"/>
                </a:lnTo>
                <a:lnTo>
                  <a:pt x="5" y="2"/>
                </a:lnTo>
                <a:lnTo>
                  <a:pt x="9" y="0"/>
                </a:lnTo>
                <a:lnTo>
                  <a:pt x="14" y="0"/>
                </a:lnTo>
                <a:lnTo>
                  <a:pt x="20" y="0"/>
                </a:lnTo>
                <a:lnTo>
                  <a:pt x="23" y="0"/>
                </a:lnTo>
                <a:lnTo>
                  <a:pt x="25" y="2"/>
                </a:lnTo>
                <a:lnTo>
                  <a:pt x="27" y="5"/>
                </a:lnTo>
                <a:lnTo>
                  <a:pt x="27" y="7"/>
                </a:lnTo>
                <a:lnTo>
                  <a:pt x="27" y="11"/>
                </a:lnTo>
                <a:lnTo>
                  <a:pt x="27" y="23"/>
                </a:lnTo>
                <a:lnTo>
                  <a:pt x="27" y="27"/>
                </a:lnTo>
                <a:lnTo>
                  <a:pt x="27" y="28"/>
                </a:lnTo>
                <a:lnTo>
                  <a:pt x="27" y="30"/>
                </a:lnTo>
                <a:lnTo>
                  <a:pt x="29" y="30"/>
                </a:lnTo>
                <a:lnTo>
                  <a:pt x="30" y="30"/>
                </a:lnTo>
                <a:lnTo>
                  <a:pt x="32" y="28"/>
                </a:lnTo>
                <a:lnTo>
                  <a:pt x="32" y="30"/>
                </a:lnTo>
                <a:lnTo>
                  <a:pt x="29" y="34"/>
                </a:lnTo>
                <a:lnTo>
                  <a:pt x="25" y="35"/>
                </a:lnTo>
                <a:lnTo>
                  <a:pt x="23" y="35"/>
                </a:lnTo>
                <a:lnTo>
                  <a:pt x="21" y="34"/>
                </a:lnTo>
                <a:lnTo>
                  <a:pt x="20" y="32"/>
                </a:lnTo>
                <a:lnTo>
                  <a:pt x="20" y="28"/>
                </a:lnTo>
                <a:close/>
                <a:moveTo>
                  <a:pt x="20" y="27"/>
                </a:moveTo>
                <a:lnTo>
                  <a:pt x="20" y="14"/>
                </a:lnTo>
                <a:lnTo>
                  <a:pt x="16" y="16"/>
                </a:lnTo>
                <a:lnTo>
                  <a:pt x="13" y="18"/>
                </a:lnTo>
                <a:lnTo>
                  <a:pt x="11" y="19"/>
                </a:lnTo>
                <a:lnTo>
                  <a:pt x="9" y="21"/>
                </a:lnTo>
                <a:lnTo>
                  <a:pt x="7" y="23"/>
                </a:lnTo>
                <a:lnTo>
                  <a:pt x="7" y="25"/>
                </a:lnTo>
                <a:lnTo>
                  <a:pt x="7" y="27"/>
                </a:lnTo>
                <a:lnTo>
                  <a:pt x="9" y="28"/>
                </a:lnTo>
                <a:lnTo>
                  <a:pt x="11" y="30"/>
                </a:lnTo>
                <a:lnTo>
                  <a:pt x="13" y="30"/>
                </a:lnTo>
                <a:lnTo>
                  <a:pt x="16" y="30"/>
                </a:lnTo>
                <a:lnTo>
                  <a:pt x="2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8" name="Freeform 20">
            <a:extLst>
              <a:ext uri="{FF2B5EF4-FFF2-40B4-BE49-F238E27FC236}">
                <a16:creationId xmlns:a16="http://schemas.microsoft.com/office/drawing/2014/main" id="{A8FFFB12-808C-544F-9FF4-6A20554E7975}"/>
              </a:ext>
            </a:extLst>
          </p:cNvPr>
          <p:cNvSpPr>
            <a:spLocks/>
          </p:cNvSpPr>
          <p:nvPr/>
        </p:nvSpPr>
        <p:spPr bwMode="auto">
          <a:xfrm>
            <a:off x="4668838" y="3462338"/>
            <a:ext cx="25400" cy="85725"/>
          </a:xfrm>
          <a:custGeom>
            <a:avLst/>
            <a:gdLst>
              <a:gd name="T0" fmla="*/ 2147483647 w 16"/>
              <a:gd name="T1" fmla="*/ 0 h 54"/>
              <a:gd name="T2" fmla="*/ 2147483647 w 16"/>
              <a:gd name="T3" fmla="*/ 2147483647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2147483647 w 16"/>
              <a:gd name="T9" fmla="*/ 2147483647 h 54"/>
              <a:gd name="T10" fmla="*/ 2147483647 w 16"/>
              <a:gd name="T11" fmla="*/ 2147483647 h 54"/>
              <a:gd name="T12" fmla="*/ 2147483647 w 16"/>
              <a:gd name="T13" fmla="*/ 2147483647 h 54"/>
              <a:gd name="T14" fmla="*/ 2147483647 w 16"/>
              <a:gd name="T15" fmla="*/ 2147483647 h 54"/>
              <a:gd name="T16" fmla="*/ 2147483647 w 16"/>
              <a:gd name="T17" fmla="*/ 2147483647 h 54"/>
              <a:gd name="T18" fmla="*/ 0 w 16"/>
              <a:gd name="T19" fmla="*/ 2147483647 h 54"/>
              <a:gd name="T20" fmla="*/ 0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2147483647 w 16"/>
              <a:gd name="T27" fmla="*/ 2147483647 h 54"/>
              <a:gd name="T28" fmla="*/ 2147483647 w 16"/>
              <a:gd name="T29" fmla="*/ 2147483647 h 54"/>
              <a:gd name="T30" fmla="*/ 2147483647 w 16"/>
              <a:gd name="T31" fmla="*/ 2147483647 h 54"/>
              <a:gd name="T32" fmla="*/ 2147483647 w 16"/>
              <a:gd name="T33" fmla="*/ 2147483647 h 54"/>
              <a:gd name="T34" fmla="*/ 2147483647 w 16"/>
              <a:gd name="T35" fmla="*/ 2147483647 h 54"/>
              <a:gd name="T36" fmla="*/ 2147483647 w 16"/>
              <a:gd name="T37" fmla="*/ 2147483647 h 54"/>
              <a:gd name="T38" fmla="*/ 2147483647 w 16"/>
              <a:gd name="T39" fmla="*/ 2147483647 h 54"/>
              <a:gd name="T40" fmla="*/ 2147483647 w 16"/>
              <a:gd name="T41" fmla="*/ 2147483647 h 54"/>
              <a:gd name="T42" fmla="*/ 2147483647 w 16"/>
              <a:gd name="T43" fmla="*/ 2147483647 h 54"/>
              <a:gd name="T44" fmla="*/ 2147483647 w 16"/>
              <a:gd name="T45" fmla="*/ 2147483647 h 54"/>
              <a:gd name="T46" fmla="*/ 2147483647 w 16"/>
              <a:gd name="T47" fmla="*/ 2147483647 h 54"/>
              <a:gd name="T48" fmla="*/ 2147483647 w 16"/>
              <a:gd name="T49" fmla="*/ 2147483647 h 54"/>
              <a:gd name="T50" fmla="*/ 2147483647 w 16"/>
              <a:gd name="T51" fmla="*/ 2147483647 h 54"/>
              <a:gd name="T52" fmla="*/ 0 w 16"/>
              <a:gd name="T53" fmla="*/ 2147483647 h 54"/>
              <a:gd name="T54" fmla="*/ 2147483647 w 16"/>
              <a:gd name="T55" fmla="*/ 0 h 54"/>
              <a:gd name="T56" fmla="*/ 2147483647 w 16"/>
              <a:gd name="T57" fmla="*/ 0 h 5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6"/>
              <a:gd name="T88" fmla="*/ 0 h 54"/>
              <a:gd name="T89" fmla="*/ 16 w 16"/>
              <a:gd name="T90" fmla="*/ 54 h 5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6" h="54">
                <a:moveTo>
                  <a:pt x="12" y="0"/>
                </a:moveTo>
                <a:lnTo>
                  <a:pt x="12" y="47"/>
                </a:lnTo>
                <a:lnTo>
                  <a:pt x="12" y="50"/>
                </a:lnTo>
                <a:lnTo>
                  <a:pt x="12" y="52"/>
                </a:lnTo>
                <a:lnTo>
                  <a:pt x="14" y="54"/>
                </a:lnTo>
                <a:lnTo>
                  <a:pt x="16" y="54"/>
                </a:lnTo>
                <a:lnTo>
                  <a:pt x="0" y="54"/>
                </a:lnTo>
                <a:lnTo>
                  <a:pt x="2" y="54"/>
                </a:lnTo>
                <a:lnTo>
                  <a:pt x="3" y="54"/>
                </a:lnTo>
                <a:lnTo>
                  <a:pt x="3" y="52"/>
                </a:lnTo>
                <a:lnTo>
                  <a:pt x="5" y="52"/>
                </a:lnTo>
                <a:lnTo>
                  <a:pt x="5" y="50"/>
                </a:lnTo>
                <a:lnTo>
                  <a:pt x="5" y="47"/>
                </a:lnTo>
                <a:lnTo>
                  <a:pt x="5" y="15"/>
                </a:lnTo>
                <a:lnTo>
                  <a:pt x="5" y="9"/>
                </a:lnTo>
                <a:lnTo>
                  <a:pt x="5" y="7"/>
                </a:lnTo>
                <a:lnTo>
                  <a:pt x="5" y="6"/>
                </a:lnTo>
                <a:lnTo>
                  <a:pt x="3" y="6"/>
                </a:lnTo>
                <a:lnTo>
                  <a:pt x="2" y="6"/>
                </a:lnTo>
                <a:lnTo>
                  <a:pt x="0" y="4"/>
                </a:lnTo>
                <a:lnTo>
                  <a:pt x="1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9" name="Freeform 21">
            <a:extLst>
              <a:ext uri="{FF2B5EF4-FFF2-40B4-BE49-F238E27FC236}">
                <a16:creationId xmlns:a16="http://schemas.microsoft.com/office/drawing/2014/main" id="{58C5331A-B913-704D-9C6F-AB3BE3B7BFE4}"/>
              </a:ext>
            </a:extLst>
          </p:cNvPr>
          <p:cNvSpPr>
            <a:spLocks/>
          </p:cNvSpPr>
          <p:nvPr/>
        </p:nvSpPr>
        <p:spPr bwMode="auto">
          <a:xfrm>
            <a:off x="4414838" y="1736725"/>
            <a:ext cx="52387" cy="82550"/>
          </a:xfrm>
          <a:custGeom>
            <a:avLst/>
            <a:gdLst>
              <a:gd name="T0" fmla="*/ 2147483647 w 33"/>
              <a:gd name="T1" fmla="*/ 2147483647 h 52"/>
              <a:gd name="T2" fmla="*/ 2147483647 w 33"/>
              <a:gd name="T3" fmla="*/ 2147483647 h 52"/>
              <a:gd name="T4" fmla="*/ 0 w 33"/>
              <a:gd name="T5" fmla="*/ 2147483647 h 52"/>
              <a:gd name="T6" fmla="*/ 0 w 33"/>
              <a:gd name="T7" fmla="*/ 2147483647 h 52"/>
              <a:gd name="T8" fmla="*/ 2147483647 w 33"/>
              <a:gd name="T9" fmla="*/ 2147483647 h 52"/>
              <a:gd name="T10" fmla="*/ 2147483647 w 33"/>
              <a:gd name="T11" fmla="*/ 2147483647 h 52"/>
              <a:gd name="T12" fmla="*/ 2147483647 w 33"/>
              <a:gd name="T13" fmla="*/ 2147483647 h 52"/>
              <a:gd name="T14" fmla="*/ 2147483647 w 33"/>
              <a:gd name="T15" fmla="*/ 2147483647 h 52"/>
              <a:gd name="T16" fmla="*/ 2147483647 w 33"/>
              <a:gd name="T17" fmla="*/ 2147483647 h 52"/>
              <a:gd name="T18" fmla="*/ 2147483647 w 33"/>
              <a:gd name="T19" fmla="*/ 2147483647 h 52"/>
              <a:gd name="T20" fmla="*/ 2147483647 w 33"/>
              <a:gd name="T21" fmla="*/ 2147483647 h 52"/>
              <a:gd name="T22" fmla="*/ 2147483647 w 33"/>
              <a:gd name="T23" fmla="*/ 2147483647 h 52"/>
              <a:gd name="T24" fmla="*/ 2147483647 w 33"/>
              <a:gd name="T25" fmla="*/ 2147483647 h 52"/>
              <a:gd name="T26" fmla="*/ 2147483647 w 33"/>
              <a:gd name="T27" fmla="*/ 2147483647 h 52"/>
              <a:gd name="T28" fmla="*/ 2147483647 w 33"/>
              <a:gd name="T29" fmla="*/ 2147483647 h 52"/>
              <a:gd name="T30" fmla="*/ 2147483647 w 33"/>
              <a:gd name="T31" fmla="*/ 2147483647 h 52"/>
              <a:gd name="T32" fmla="*/ 2147483647 w 33"/>
              <a:gd name="T33" fmla="*/ 2147483647 h 52"/>
              <a:gd name="T34" fmla="*/ 2147483647 w 33"/>
              <a:gd name="T35" fmla="*/ 2147483647 h 52"/>
              <a:gd name="T36" fmla="*/ 2147483647 w 33"/>
              <a:gd name="T37" fmla="*/ 2147483647 h 52"/>
              <a:gd name="T38" fmla="*/ 2147483647 w 33"/>
              <a:gd name="T39" fmla="*/ 2147483647 h 52"/>
              <a:gd name="T40" fmla="*/ 2147483647 w 33"/>
              <a:gd name="T41" fmla="*/ 2147483647 h 52"/>
              <a:gd name="T42" fmla="*/ 2147483647 w 33"/>
              <a:gd name="T43" fmla="*/ 0 h 52"/>
              <a:gd name="T44" fmla="*/ 2147483647 w 33"/>
              <a:gd name="T45" fmla="*/ 2147483647 h 52"/>
              <a:gd name="T46" fmla="*/ 2147483647 w 33"/>
              <a:gd name="T47" fmla="*/ 2147483647 h 52"/>
              <a:gd name="T48" fmla="*/ 2147483647 w 33"/>
              <a:gd name="T49" fmla="*/ 2147483647 h 52"/>
              <a:gd name="T50" fmla="*/ 2147483647 w 33"/>
              <a:gd name="T51" fmla="*/ 2147483647 h 52"/>
              <a:gd name="T52" fmla="*/ 2147483647 w 33"/>
              <a:gd name="T53" fmla="*/ 2147483647 h 52"/>
              <a:gd name="T54" fmla="*/ 2147483647 w 33"/>
              <a:gd name="T55" fmla="*/ 2147483647 h 52"/>
              <a:gd name="T56" fmla="*/ 2147483647 w 33"/>
              <a:gd name="T57" fmla="*/ 2147483647 h 52"/>
              <a:gd name="T58" fmla="*/ 2147483647 w 33"/>
              <a:gd name="T59" fmla="*/ 2147483647 h 52"/>
              <a:gd name="T60" fmla="*/ 2147483647 w 33"/>
              <a:gd name="T61" fmla="*/ 2147483647 h 52"/>
              <a:gd name="T62" fmla="*/ 2147483647 w 33"/>
              <a:gd name="T63" fmla="*/ 2147483647 h 52"/>
              <a:gd name="T64" fmla="*/ 2147483647 w 33"/>
              <a:gd name="T65" fmla="*/ 2147483647 h 52"/>
              <a:gd name="T66" fmla="*/ 2147483647 w 33"/>
              <a:gd name="T67" fmla="*/ 2147483647 h 52"/>
              <a:gd name="T68" fmla="*/ 2147483647 w 33"/>
              <a:gd name="T69" fmla="*/ 2147483647 h 52"/>
              <a:gd name="T70" fmla="*/ 2147483647 w 33"/>
              <a:gd name="T71" fmla="*/ 2147483647 h 52"/>
              <a:gd name="T72" fmla="*/ 2147483647 w 33"/>
              <a:gd name="T73" fmla="*/ 2147483647 h 52"/>
              <a:gd name="T74" fmla="*/ 2147483647 w 33"/>
              <a:gd name="T75" fmla="*/ 2147483647 h 52"/>
              <a:gd name="T76" fmla="*/ 2147483647 w 33"/>
              <a:gd name="T77" fmla="*/ 2147483647 h 52"/>
              <a:gd name="T78" fmla="*/ 2147483647 w 33"/>
              <a:gd name="T79" fmla="*/ 2147483647 h 52"/>
              <a:gd name="T80" fmla="*/ 2147483647 w 33"/>
              <a:gd name="T81" fmla="*/ 2147483647 h 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3"/>
              <a:gd name="T124" fmla="*/ 0 h 52"/>
              <a:gd name="T125" fmla="*/ 33 w 33"/>
              <a:gd name="T126" fmla="*/ 52 h 5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3" h="52">
                <a:moveTo>
                  <a:pt x="33" y="43"/>
                </a:moveTo>
                <a:lnTo>
                  <a:pt x="30" y="52"/>
                </a:lnTo>
                <a:lnTo>
                  <a:pt x="0" y="52"/>
                </a:lnTo>
                <a:lnTo>
                  <a:pt x="8" y="43"/>
                </a:lnTo>
                <a:lnTo>
                  <a:pt x="14" y="37"/>
                </a:lnTo>
                <a:lnTo>
                  <a:pt x="19" y="32"/>
                </a:lnTo>
                <a:lnTo>
                  <a:pt x="23" y="23"/>
                </a:lnTo>
                <a:lnTo>
                  <a:pt x="24" y="18"/>
                </a:lnTo>
                <a:lnTo>
                  <a:pt x="23" y="12"/>
                </a:lnTo>
                <a:lnTo>
                  <a:pt x="21" y="9"/>
                </a:lnTo>
                <a:lnTo>
                  <a:pt x="17" y="7"/>
                </a:lnTo>
                <a:lnTo>
                  <a:pt x="14" y="5"/>
                </a:lnTo>
                <a:lnTo>
                  <a:pt x="10" y="7"/>
                </a:lnTo>
                <a:lnTo>
                  <a:pt x="7" y="9"/>
                </a:lnTo>
                <a:lnTo>
                  <a:pt x="5" y="11"/>
                </a:lnTo>
                <a:lnTo>
                  <a:pt x="3" y="14"/>
                </a:lnTo>
                <a:lnTo>
                  <a:pt x="1" y="14"/>
                </a:lnTo>
                <a:lnTo>
                  <a:pt x="3" y="9"/>
                </a:lnTo>
                <a:lnTo>
                  <a:pt x="7" y="4"/>
                </a:lnTo>
                <a:lnTo>
                  <a:pt x="10" y="2"/>
                </a:lnTo>
                <a:lnTo>
                  <a:pt x="16" y="0"/>
                </a:lnTo>
                <a:lnTo>
                  <a:pt x="21" y="2"/>
                </a:lnTo>
                <a:lnTo>
                  <a:pt x="26" y="4"/>
                </a:lnTo>
                <a:lnTo>
                  <a:pt x="30" y="9"/>
                </a:lnTo>
                <a:lnTo>
                  <a:pt x="30" y="14"/>
                </a:lnTo>
                <a:lnTo>
                  <a:pt x="30" y="18"/>
                </a:lnTo>
                <a:lnTo>
                  <a:pt x="28" y="21"/>
                </a:lnTo>
                <a:lnTo>
                  <a:pt x="24" y="28"/>
                </a:lnTo>
                <a:lnTo>
                  <a:pt x="19" y="34"/>
                </a:lnTo>
                <a:lnTo>
                  <a:pt x="14" y="41"/>
                </a:lnTo>
                <a:lnTo>
                  <a:pt x="10" y="44"/>
                </a:lnTo>
                <a:lnTo>
                  <a:pt x="7" y="46"/>
                </a:lnTo>
                <a:lnTo>
                  <a:pt x="21" y="46"/>
                </a:lnTo>
                <a:lnTo>
                  <a:pt x="24" y="46"/>
                </a:lnTo>
                <a:lnTo>
                  <a:pt x="26" y="46"/>
                </a:lnTo>
                <a:lnTo>
                  <a:pt x="28" y="46"/>
                </a:lnTo>
                <a:lnTo>
                  <a:pt x="30" y="44"/>
                </a:lnTo>
                <a:lnTo>
                  <a:pt x="32" y="44"/>
                </a:lnTo>
                <a:lnTo>
                  <a:pt x="32" y="43"/>
                </a:lnTo>
                <a:lnTo>
                  <a:pt x="33" y="4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0" name="Freeform 22">
            <a:extLst>
              <a:ext uri="{FF2B5EF4-FFF2-40B4-BE49-F238E27FC236}">
                <a16:creationId xmlns:a16="http://schemas.microsoft.com/office/drawing/2014/main" id="{15309A5A-F33D-4A47-8096-C10617FF900A}"/>
              </a:ext>
            </a:extLst>
          </p:cNvPr>
          <p:cNvSpPr>
            <a:spLocks noEditPoints="1"/>
          </p:cNvSpPr>
          <p:nvPr/>
        </p:nvSpPr>
        <p:spPr bwMode="auto">
          <a:xfrm>
            <a:off x="4473575" y="1739900"/>
            <a:ext cx="61913" cy="79375"/>
          </a:xfrm>
          <a:custGeom>
            <a:avLst/>
            <a:gdLst>
              <a:gd name="T0" fmla="*/ 2147483647 w 39"/>
              <a:gd name="T1" fmla="*/ 2147483647 h 50"/>
              <a:gd name="T2" fmla="*/ 2147483647 w 39"/>
              <a:gd name="T3" fmla="*/ 2147483647 h 50"/>
              <a:gd name="T4" fmla="*/ 2147483647 w 39"/>
              <a:gd name="T5" fmla="*/ 2147483647 h 50"/>
              <a:gd name="T6" fmla="*/ 2147483647 w 39"/>
              <a:gd name="T7" fmla="*/ 2147483647 h 50"/>
              <a:gd name="T8" fmla="*/ 2147483647 w 39"/>
              <a:gd name="T9" fmla="*/ 2147483647 h 50"/>
              <a:gd name="T10" fmla="*/ 2147483647 w 39"/>
              <a:gd name="T11" fmla="*/ 2147483647 h 50"/>
              <a:gd name="T12" fmla="*/ 2147483647 w 39"/>
              <a:gd name="T13" fmla="*/ 2147483647 h 50"/>
              <a:gd name="T14" fmla="*/ 2147483647 w 39"/>
              <a:gd name="T15" fmla="*/ 2147483647 h 50"/>
              <a:gd name="T16" fmla="*/ 0 w 39"/>
              <a:gd name="T17" fmla="*/ 2147483647 h 50"/>
              <a:gd name="T18" fmla="*/ 0 w 39"/>
              <a:gd name="T19" fmla="*/ 2147483647 h 50"/>
              <a:gd name="T20" fmla="*/ 2147483647 w 39"/>
              <a:gd name="T21" fmla="*/ 2147483647 h 50"/>
              <a:gd name="T22" fmla="*/ 2147483647 w 39"/>
              <a:gd name="T23" fmla="*/ 2147483647 h 50"/>
              <a:gd name="T24" fmla="*/ 2147483647 w 39"/>
              <a:gd name="T25" fmla="*/ 2147483647 h 50"/>
              <a:gd name="T26" fmla="*/ 2147483647 w 39"/>
              <a:gd name="T27" fmla="*/ 2147483647 h 50"/>
              <a:gd name="T28" fmla="*/ 2147483647 w 39"/>
              <a:gd name="T29" fmla="*/ 2147483647 h 50"/>
              <a:gd name="T30" fmla="*/ 2147483647 w 39"/>
              <a:gd name="T31" fmla="*/ 2147483647 h 50"/>
              <a:gd name="T32" fmla="*/ 2147483647 w 39"/>
              <a:gd name="T33" fmla="*/ 2147483647 h 50"/>
              <a:gd name="T34" fmla="*/ 2147483647 w 39"/>
              <a:gd name="T35" fmla="*/ 2147483647 h 50"/>
              <a:gd name="T36" fmla="*/ 2147483647 w 39"/>
              <a:gd name="T37" fmla="*/ 0 h 50"/>
              <a:gd name="T38" fmla="*/ 2147483647 w 39"/>
              <a:gd name="T39" fmla="*/ 0 h 50"/>
              <a:gd name="T40" fmla="*/ 0 w 39"/>
              <a:gd name="T41" fmla="*/ 0 h 50"/>
              <a:gd name="T42" fmla="*/ 0 w 39"/>
              <a:gd name="T43" fmla="*/ 0 h 50"/>
              <a:gd name="T44" fmla="*/ 2147483647 w 39"/>
              <a:gd name="T45" fmla="*/ 0 h 50"/>
              <a:gd name="T46" fmla="*/ 2147483647 w 39"/>
              <a:gd name="T47" fmla="*/ 0 h 50"/>
              <a:gd name="T48" fmla="*/ 2147483647 w 39"/>
              <a:gd name="T49" fmla="*/ 0 h 50"/>
              <a:gd name="T50" fmla="*/ 2147483647 w 39"/>
              <a:gd name="T51" fmla="*/ 2147483647 h 50"/>
              <a:gd name="T52" fmla="*/ 2147483647 w 39"/>
              <a:gd name="T53" fmla="*/ 2147483647 h 50"/>
              <a:gd name="T54" fmla="*/ 2147483647 w 39"/>
              <a:gd name="T55" fmla="*/ 2147483647 h 50"/>
              <a:gd name="T56" fmla="*/ 2147483647 w 39"/>
              <a:gd name="T57" fmla="*/ 2147483647 h 50"/>
              <a:gd name="T58" fmla="*/ 2147483647 w 39"/>
              <a:gd name="T59" fmla="*/ 2147483647 h 50"/>
              <a:gd name="T60" fmla="*/ 2147483647 w 39"/>
              <a:gd name="T61" fmla="*/ 2147483647 h 50"/>
              <a:gd name="T62" fmla="*/ 2147483647 w 39"/>
              <a:gd name="T63" fmla="*/ 2147483647 h 50"/>
              <a:gd name="T64" fmla="*/ 2147483647 w 39"/>
              <a:gd name="T65" fmla="*/ 2147483647 h 50"/>
              <a:gd name="T66" fmla="*/ 2147483647 w 39"/>
              <a:gd name="T67" fmla="*/ 2147483647 h 50"/>
              <a:gd name="T68" fmla="*/ 2147483647 w 39"/>
              <a:gd name="T69" fmla="*/ 2147483647 h 50"/>
              <a:gd name="T70" fmla="*/ 2147483647 w 39"/>
              <a:gd name="T71" fmla="*/ 2147483647 h 50"/>
              <a:gd name="T72" fmla="*/ 2147483647 w 39"/>
              <a:gd name="T73" fmla="*/ 2147483647 h 50"/>
              <a:gd name="T74" fmla="*/ 2147483647 w 39"/>
              <a:gd name="T75" fmla="*/ 2147483647 h 50"/>
              <a:gd name="T76" fmla="*/ 2147483647 w 39"/>
              <a:gd name="T77" fmla="*/ 2147483647 h 50"/>
              <a:gd name="T78" fmla="*/ 2147483647 w 39"/>
              <a:gd name="T79" fmla="*/ 2147483647 h 50"/>
              <a:gd name="T80" fmla="*/ 2147483647 w 39"/>
              <a:gd name="T81" fmla="*/ 2147483647 h 50"/>
              <a:gd name="T82" fmla="*/ 2147483647 w 39"/>
              <a:gd name="T83" fmla="*/ 2147483647 h 50"/>
              <a:gd name="T84" fmla="*/ 2147483647 w 39"/>
              <a:gd name="T85" fmla="*/ 2147483647 h 50"/>
              <a:gd name="T86" fmla="*/ 2147483647 w 39"/>
              <a:gd name="T87" fmla="*/ 2147483647 h 50"/>
              <a:gd name="T88" fmla="*/ 2147483647 w 39"/>
              <a:gd name="T89" fmla="*/ 2147483647 h 50"/>
              <a:gd name="T90" fmla="*/ 2147483647 w 39"/>
              <a:gd name="T91" fmla="*/ 2147483647 h 50"/>
              <a:gd name="T92" fmla="*/ 2147483647 w 39"/>
              <a:gd name="T93" fmla="*/ 2147483647 h 50"/>
              <a:gd name="T94" fmla="*/ 2147483647 w 39"/>
              <a:gd name="T95" fmla="*/ 2147483647 h 50"/>
              <a:gd name="T96" fmla="*/ 2147483647 w 39"/>
              <a:gd name="T97" fmla="*/ 2147483647 h 50"/>
              <a:gd name="T98" fmla="*/ 2147483647 w 39"/>
              <a:gd name="T99" fmla="*/ 2147483647 h 50"/>
              <a:gd name="T100" fmla="*/ 2147483647 w 39"/>
              <a:gd name="T101" fmla="*/ 2147483647 h 50"/>
              <a:gd name="T102" fmla="*/ 2147483647 w 39"/>
              <a:gd name="T103" fmla="*/ 2147483647 h 50"/>
              <a:gd name="T104" fmla="*/ 2147483647 w 39"/>
              <a:gd name="T105" fmla="*/ 2147483647 h 50"/>
              <a:gd name="T106" fmla="*/ 2147483647 w 39"/>
              <a:gd name="T107" fmla="*/ 2147483647 h 50"/>
              <a:gd name="T108" fmla="*/ 2147483647 w 39"/>
              <a:gd name="T109" fmla="*/ 2147483647 h 50"/>
              <a:gd name="T110" fmla="*/ 2147483647 w 39"/>
              <a:gd name="T111" fmla="*/ 2147483647 h 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9"/>
              <a:gd name="T169" fmla="*/ 0 h 50"/>
              <a:gd name="T170" fmla="*/ 39 w 39"/>
              <a:gd name="T171" fmla="*/ 50 h 5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9" h="50">
                <a:moveTo>
                  <a:pt x="16" y="26"/>
                </a:moveTo>
                <a:lnTo>
                  <a:pt x="16" y="41"/>
                </a:lnTo>
                <a:lnTo>
                  <a:pt x="16" y="46"/>
                </a:lnTo>
                <a:lnTo>
                  <a:pt x="16" y="48"/>
                </a:lnTo>
                <a:lnTo>
                  <a:pt x="18" y="50"/>
                </a:lnTo>
                <a:lnTo>
                  <a:pt x="21" y="50"/>
                </a:lnTo>
                <a:lnTo>
                  <a:pt x="23" y="50"/>
                </a:lnTo>
                <a:lnTo>
                  <a:pt x="0" y="50"/>
                </a:lnTo>
                <a:lnTo>
                  <a:pt x="3" y="50"/>
                </a:lnTo>
                <a:lnTo>
                  <a:pt x="5" y="50"/>
                </a:lnTo>
                <a:lnTo>
                  <a:pt x="7" y="48"/>
                </a:lnTo>
                <a:lnTo>
                  <a:pt x="7" y="46"/>
                </a:lnTo>
                <a:lnTo>
                  <a:pt x="7" y="41"/>
                </a:lnTo>
                <a:lnTo>
                  <a:pt x="7" y="9"/>
                </a:lnTo>
                <a:lnTo>
                  <a:pt x="7" y="3"/>
                </a:lnTo>
                <a:lnTo>
                  <a:pt x="7" y="2"/>
                </a:lnTo>
                <a:lnTo>
                  <a:pt x="5" y="0"/>
                </a:lnTo>
                <a:lnTo>
                  <a:pt x="3" y="0"/>
                </a:lnTo>
                <a:lnTo>
                  <a:pt x="0" y="0"/>
                </a:lnTo>
                <a:lnTo>
                  <a:pt x="20" y="0"/>
                </a:lnTo>
                <a:lnTo>
                  <a:pt x="27" y="0"/>
                </a:lnTo>
                <a:lnTo>
                  <a:pt x="30" y="0"/>
                </a:lnTo>
                <a:lnTo>
                  <a:pt x="34" y="2"/>
                </a:lnTo>
                <a:lnTo>
                  <a:pt x="37" y="5"/>
                </a:lnTo>
                <a:lnTo>
                  <a:pt x="39" y="9"/>
                </a:lnTo>
                <a:lnTo>
                  <a:pt x="39" y="12"/>
                </a:lnTo>
                <a:lnTo>
                  <a:pt x="39" y="19"/>
                </a:lnTo>
                <a:lnTo>
                  <a:pt x="36" y="23"/>
                </a:lnTo>
                <a:lnTo>
                  <a:pt x="32" y="25"/>
                </a:lnTo>
                <a:lnTo>
                  <a:pt x="28" y="26"/>
                </a:lnTo>
                <a:lnTo>
                  <a:pt x="23" y="26"/>
                </a:lnTo>
                <a:lnTo>
                  <a:pt x="21" y="26"/>
                </a:lnTo>
                <a:lnTo>
                  <a:pt x="20" y="26"/>
                </a:lnTo>
                <a:lnTo>
                  <a:pt x="18" y="26"/>
                </a:lnTo>
                <a:lnTo>
                  <a:pt x="16" y="26"/>
                </a:lnTo>
                <a:close/>
                <a:moveTo>
                  <a:pt x="16" y="25"/>
                </a:moveTo>
                <a:lnTo>
                  <a:pt x="18" y="25"/>
                </a:lnTo>
                <a:lnTo>
                  <a:pt x="20" y="25"/>
                </a:lnTo>
                <a:lnTo>
                  <a:pt x="21" y="25"/>
                </a:lnTo>
                <a:lnTo>
                  <a:pt x="25" y="25"/>
                </a:lnTo>
                <a:lnTo>
                  <a:pt x="28" y="21"/>
                </a:lnTo>
                <a:lnTo>
                  <a:pt x="30" y="18"/>
                </a:lnTo>
                <a:lnTo>
                  <a:pt x="32" y="14"/>
                </a:lnTo>
                <a:lnTo>
                  <a:pt x="30" y="10"/>
                </a:lnTo>
                <a:lnTo>
                  <a:pt x="30" y="7"/>
                </a:lnTo>
                <a:lnTo>
                  <a:pt x="28" y="5"/>
                </a:lnTo>
                <a:lnTo>
                  <a:pt x="27" y="3"/>
                </a:lnTo>
                <a:lnTo>
                  <a:pt x="23" y="2"/>
                </a:lnTo>
                <a:lnTo>
                  <a:pt x="20" y="2"/>
                </a:lnTo>
                <a:lnTo>
                  <a:pt x="18" y="2"/>
                </a:lnTo>
                <a:lnTo>
                  <a:pt x="16" y="2"/>
                </a:lnTo>
                <a:lnTo>
                  <a:pt x="16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1" name="Freeform 23">
            <a:extLst>
              <a:ext uri="{FF2B5EF4-FFF2-40B4-BE49-F238E27FC236}">
                <a16:creationId xmlns:a16="http://schemas.microsoft.com/office/drawing/2014/main" id="{98527D26-057A-4743-8012-C3AF8168CC66}"/>
              </a:ext>
            </a:extLst>
          </p:cNvPr>
          <p:cNvSpPr>
            <a:spLocks/>
          </p:cNvSpPr>
          <p:nvPr/>
        </p:nvSpPr>
        <p:spPr bwMode="auto">
          <a:xfrm>
            <a:off x="4541838" y="1739900"/>
            <a:ext cx="69850" cy="79375"/>
          </a:xfrm>
          <a:custGeom>
            <a:avLst/>
            <a:gdLst>
              <a:gd name="T0" fmla="*/ 2147483647 w 44"/>
              <a:gd name="T1" fmla="*/ 2147483647 h 50"/>
              <a:gd name="T2" fmla="*/ 2147483647 w 44"/>
              <a:gd name="T3" fmla="*/ 2147483647 h 50"/>
              <a:gd name="T4" fmla="*/ 2147483647 w 44"/>
              <a:gd name="T5" fmla="*/ 2147483647 h 50"/>
              <a:gd name="T6" fmla="*/ 0 w 44"/>
              <a:gd name="T7" fmla="*/ 2147483647 h 50"/>
              <a:gd name="T8" fmla="*/ 0 w 44"/>
              <a:gd name="T9" fmla="*/ 2147483647 h 50"/>
              <a:gd name="T10" fmla="*/ 2147483647 w 44"/>
              <a:gd name="T11" fmla="*/ 2147483647 h 50"/>
              <a:gd name="T12" fmla="*/ 2147483647 w 44"/>
              <a:gd name="T13" fmla="*/ 2147483647 h 50"/>
              <a:gd name="T14" fmla="*/ 2147483647 w 44"/>
              <a:gd name="T15" fmla="*/ 2147483647 h 50"/>
              <a:gd name="T16" fmla="*/ 2147483647 w 44"/>
              <a:gd name="T17" fmla="*/ 2147483647 h 50"/>
              <a:gd name="T18" fmla="*/ 2147483647 w 44"/>
              <a:gd name="T19" fmla="*/ 2147483647 h 50"/>
              <a:gd name="T20" fmla="*/ 2147483647 w 44"/>
              <a:gd name="T21" fmla="*/ 2147483647 h 50"/>
              <a:gd name="T22" fmla="*/ 2147483647 w 44"/>
              <a:gd name="T23" fmla="*/ 2147483647 h 50"/>
              <a:gd name="T24" fmla="*/ 2147483647 w 44"/>
              <a:gd name="T25" fmla="*/ 2147483647 h 50"/>
              <a:gd name="T26" fmla="*/ 2147483647 w 44"/>
              <a:gd name="T27" fmla="*/ 0 h 50"/>
              <a:gd name="T28" fmla="*/ 2147483647 w 44"/>
              <a:gd name="T29" fmla="*/ 0 h 50"/>
              <a:gd name="T30" fmla="*/ 0 w 44"/>
              <a:gd name="T31" fmla="*/ 0 h 50"/>
              <a:gd name="T32" fmla="*/ 0 w 44"/>
              <a:gd name="T33" fmla="*/ 0 h 50"/>
              <a:gd name="T34" fmla="*/ 2147483647 w 44"/>
              <a:gd name="T35" fmla="*/ 0 h 50"/>
              <a:gd name="T36" fmla="*/ 2147483647 w 44"/>
              <a:gd name="T37" fmla="*/ 0 h 50"/>
              <a:gd name="T38" fmla="*/ 2147483647 w 44"/>
              <a:gd name="T39" fmla="*/ 0 h 50"/>
              <a:gd name="T40" fmla="*/ 2147483647 w 44"/>
              <a:gd name="T41" fmla="*/ 0 h 50"/>
              <a:gd name="T42" fmla="*/ 2147483647 w 44"/>
              <a:gd name="T43" fmla="*/ 2147483647 h 50"/>
              <a:gd name="T44" fmla="*/ 2147483647 w 44"/>
              <a:gd name="T45" fmla="*/ 2147483647 h 50"/>
              <a:gd name="T46" fmla="*/ 2147483647 w 44"/>
              <a:gd name="T47" fmla="*/ 2147483647 h 50"/>
              <a:gd name="T48" fmla="*/ 2147483647 w 44"/>
              <a:gd name="T49" fmla="*/ 2147483647 h 50"/>
              <a:gd name="T50" fmla="*/ 2147483647 w 44"/>
              <a:gd name="T51" fmla="*/ 2147483647 h 50"/>
              <a:gd name="T52" fmla="*/ 2147483647 w 44"/>
              <a:gd name="T53" fmla="*/ 2147483647 h 50"/>
              <a:gd name="T54" fmla="*/ 2147483647 w 44"/>
              <a:gd name="T55" fmla="*/ 2147483647 h 50"/>
              <a:gd name="T56" fmla="*/ 2147483647 w 44"/>
              <a:gd name="T57" fmla="*/ 2147483647 h 50"/>
              <a:gd name="T58" fmla="*/ 2147483647 w 44"/>
              <a:gd name="T59" fmla="*/ 2147483647 h 50"/>
              <a:gd name="T60" fmla="*/ 2147483647 w 44"/>
              <a:gd name="T61" fmla="*/ 2147483647 h 50"/>
              <a:gd name="T62" fmla="*/ 2147483647 w 44"/>
              <a:gd name="T63" fmla="*/ 2147483647 h 50"/>
              <a:gd name="T64" fmla="*/ 2147483647 w 44"/>
              <a:gd name="T65" fmla="*/ 2147483647 h 50"/>
              <a:gd name="T66" fmla="*/ 2147483647 w 44"/>
              <a:gd name="T67" fmla="*/ 2147483647 h 50"/>
              <a:gd name="T68" fmla="*/ 2147483647 w 44"/>
              <a:gd name="T69" fmla="*/ 2147483647 h 50"/>
              <a:gd name="T70" fmla="*/ 2147483647 w 44"/>
              <a:gd name="T71" fmla="*/ 2147483647 h 50"/>
              <a:gd name="T72" fmla="*/ 2147483647 w 44"/>
              <a:gd name="T73" fmla="*/ 2147483647 h 50"/>
              <a:gd name="T74" fmla="*/ 2147483647 w 44"/>
              <a:gd name="T75" fmla="*/ 2147483647 h 50"/>
              <a:gd name="T76" fmla="*/ 2147483647 w 44"/>
              <a:gd name="T77" fmla="*/ 2147483647 h 5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0"/>
              <a:gd name="T119" fmla="*/ 44 w 44"/>
              <a:gd name="T120" fmla="*/ 50 h 5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0">
                <a:moveTo>
                  <a:pt x="42" y="37"/>
                </a:moveTo>
                <a:lnTo>
                  <a:pt x="44" y="37"/>
                </a:lnTo>
                <a:lnTo>
                  <a:pt x="39" y="50"/>
                </a:lnTo>
                <a:lnTo>
                  <a:pt x="0" y="50"/>
                </a:lnTo>
                <a:lnTo>
                  <a:pt x="1" y="50"/>
                </a:lnTo>
                <a:lnTo>
                  <a:pt x="5" y="50"/>
                </a:lnTo>
                <a:lnTo>
                  <a:pt x="7" y="48"/>
                </a:lnTo>
                <a:lnTo>
                  <a:pt x="7" y="46"/>
                </a:lnTo>
                <a:lnTo>
                  <a:pt x="7" y="41"/>
                </a:lnTo>
                <a:lnTo>
                  <a:pt x="7" y="9"/>
                </a:lnTo>
                <a:lnTo>
                  <a:pt x="7" y="3"/>
                </a:lnTo>
                <a:lnTo>
                  <a:pt x="7" y="2"/>
                </a:lnTo>
                <a:lnTo>
                  <a:pt x="5" y="0"/>
                </a:lnTo>
                <a:lnTo>
                  <a:pt x="1" y="0"/>
                </a:lnTo>
                <a:lnTo>
                  <a:pt x="0" y="0"/>
                </a:lnTo>
                <a:lnTo>
                  <a:pt x="23" y="0"/>
                </a:lnTo>
                <a:lnTo>
                  <a:pt x="19" y="0"/>
                </a:lnTo>
                <a:lnTo>
                  <a:pt x="17" y="0"/>
                </a:lnTo>
                <a:lnTo>
                  <a:pt x="16" y="2"/>
                </a:lnTo>
                <a:lnTo>
                  <a:pt x="16" y="3"/>
                </a:lnTo>
                <a:lnTo>
                  <a:pt x="14" y="5"/>
                </a:lnTo>
                <a:lnTo>
                  <a:pt x="14" y="9"/>
                </a:lnTo>
                <a:lnTo>
                  <a:pt x="14" y="42"/>
                </a:lnTo>
                <a:lnTo>
                  <a:pt x="14" y="44"/>
                </a:lnTo>
                <a:lnTo>
                  <a:pt x="16" y="46"/>
                </a:lnTo>
                <a:lnTo>
                  <a:pt x="16" y="48"/>
                </a:lnTo>
                <a:lnTo>
                  <a:pt x="19" y="48"/>
                </a:lnTo>
                <a:lnTo>
                  <a:pt x="23" y="48"/>
                </a:lnTo>
                <a:lnTo>
                  <a:pt x="26" y="48"/>
                </a:lnTo>
                <a:lnTo>
                  <a:pt x="30" y="48"/>
                </a:lnTo>
                <a:lnTo>
                  <a:pt x="33" y="48"/>
                </a:lnTo>
                <a:lnTo>
                  <a:pt x="35" y="46"/>
                </a:lnTo>
                <a:lnTo>
                  <a:pt x="39" y="44"/>
                </a:lnTo>
                <a:lnTo>
                  <a:pt x="41" y="41"/>
                </a:lnTo>
                <a:lnTo>
                  <a:pt x="4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2" name="Freeform 24">
            <a:extLst>
              <a:ext uri="{FF2B5EF4-FFF2-40B4-BE49-F238E27FC236}">
                <a16:creationId xmlns:a16="http://schemas.microsoft.com/office/drawing/2014/main" id="{19A16E68-4FA4-C642-9CE9-C99ED8A823B3}"/>
              </a:ext>
            </a:extLst>
          </p:cNvPr>
          <p:cNvSpPr>
            <a:spLocks/>
          </p:cNvSpPr>
          <p:nvPr/>
        </p:nvSpPr>
        <p:spPr bwMode="auto">
          <a:xfrm>
            <a:off x="4416425" y="1177925"/>
            <a:ext cx="71438" cy="84138"/>
          </a:xfrm>
          <a:custGeom>
            <a:avLst/>
            <a:gdLst>
              <a:gd name="T0" fmla="*/ 2147483647 w 45"/>
              <a:gd name="T1" fmla="*/ 0 h 53"/>
              <a:gd name="T2" fmla="*/ 2147483647 w 45"/>
              <a:gd name="T3" fmla="*/ 2147483647 h 53"/>
              <a:gd name="T4" fmla="*/ 2147483647 w 45"/>
              <a:gd name="T5" fmla="*/ 2147483647 h 53"/>
              <a:gd name="T6" fmla="*/ 2147483647 w 45"/>
              <a:gd name="T7" fmla="*/ 2147483647 h 53"/>
              <a:gd name="T8" fmla="*/ 2147483647 w 45"/>
              <a:gd name="T9" fmla="*/ 2147483647 h 53"/>
              <a:gd name="T10" fmla="*/ 2147483647 w 45"/>
              <a:gd name="T11" fmla="*/ 2147483647 h 53"/>
              <a:gd name="T12" fmla="*/ 2147483647 w 45"/>
              <a:gd name="T13" fmla="*/ 2147483647 h 53"/>
              <a:gd name="T14" fmla="*/ 2147483647 w 45"/>
              <a:gd name="T15" fmla="*/ 2147483647 h 53"/>
              <a:gd name="T16" fmla="*/ 2147483647 w 45"/>
              <a:gd name="T17" fmla="*/ 2147483647 h 53"/>
              <a:gd name="T18" fmla="*/ 2147483647 w 45"/>
              <a:gd name="T19" fmla="*/ 2147483647 h 53"/>
              <a:gd name="T20" fmla="*/ 2147483647 w 45"/>
              <a:gd name="T21" fmla="*/ 2147483647 h 53"/>
              <a:gd name="T22" fmla="*/ 2147483647 w 45"/>
              <a:gd name="T23" fmla="*/ 2147483647 h 53"/>
              <a:gd name="T24" fmla="*/ 2147483647 w 45"/>
              <a:gd name="T25" fmla="*/ 2147483647 h 53"/>
              <a:gd name="T26" fmla="*/ 2147483647 w 45"/>
              <a:gd name="T27" fmla="*/ 2147483647 h 53"/>
              <a:gd name="T28" fmla="*/ 2147483647 w 45"/>
              <a:gd name="T29" fmla="*/ 2147483647 h 53"/>
              <a:gd name="T30" fmla="*/ 2147483647 w 45"/>
              <a:gd name="T31" fmla="*/ 2147483647 h 53"/>
              <a:gd name="T32" fmla="*/ 2147483647 w 45"/>
              <a:gd name="T33" fmla="*/ 2147483647 h 53"/>
              <a:gd name="T34" fmla="*/ 2147483647 w 45"/>
              <a:gd name="T35" fmla="*/ 2147483647 h 53"/>
              <a:gd name="T36" fmla="*/ 2147483647 w 45"/>
              <a:gd name="T37" fmla="*/ 2147483647 h 53"/>
              <a:gd name="T38" fmla="*/ 2147483647 w 45"/>
              <a:gd name="T39" fmla="*/ 2147483647 h 53"/>
              <a:gd name="T40" fmla="*/ 2147483647 w 45"/>
              <a:gd name="T41" fmla="*/ 2147483647 h 53"/>
              <a:gd name="T42" fmla="*/ 2147483647 w 45"/>
              <a:gd name="T43" fmla="*/ 2147483647 h 53"/>
              <a:gd name="T44" fmla="*/ 2147483647 w 45"/>
              <a:gd name="T45" fmla="*/ 2147483647 h 53"/>
              <a:gd name="T46" fmla="*/ 2147483647 w 45"/>
              <a:gd name="T47" fmla="*/ 2147483647 h 53"/>
              <a:gd name="T48" fmla="*/ 2147483647 w 45"/>
              <a:gd name="T49" fmla="*/ 2147483647 h 53"/>
              <a:gd name="T50" fmla="*/ 2147483647 w 45"/>
              <a:gd name="T51" fmla="*/ 2147483647 h 53"/>
              <a:gd name="T52" fmla="*/ 2147483647 w 45"/>
              <a:gd name="T53" fmla="*/ 2147483647 h 53"/>
              <a:gd name="T54" fmla="*/ 2147483647 w 45"/>
              <a:gd name="T55" fmla="*/ 2147483647 h 53"/>
              <a:gd name="T56" fmla="*/ 2147483647 w 45"/>
              <a:gd name="T57" fmla="*/ 2147483647 h 53"/>
              <a:gd name="T58" fmla="*/ 2147483647 w 45"/>
              <a:gd name="T59" fmla="*/ 2147483647 h 53"/>
              <a:gd name="T60" fmla="*/ 2147483647 w 45"/>
              <a:gd name="T61" fmla="*/ 2147483647 h 53"/>
              <a:gd name="T62" fmla="*/ 2147483647 w 45"/>
              <a:gd name="T63" fmla="*/ 2147483647 h 53"/>
              <a:gd name="T64" fmla="*/ 2147483647 w 45"/>
              <a:gd name="T65" fmla="*/ 2147483647 h 53"/>
              <a:gd name="T66" fmla="*/ 0 w 45"/>
              <a:gd name="T67" fmla="*/ 2147483647 h 53"/>
              <a:gd name="T68" fmla="*/ 2147483647 w 45"/>
              <a:gd name="T69" fmla="*/ 2147483647 h 53"/>
              <a:gd name="T70" fmla="*/ 2147483647 w 45"/>
              <a:gd name="T71" fmla="*/ 2147483647 h 53"/>
              <a:gd name="T72" fmla="*/ 2147483647 w 45"/>
              <a:gd name="T73" fmla="*/ 2147483647 h 53"/>
              <a:gd name="T74" fmla="*/ 2147483647 w 45"/>
              <a:gd name="T75" fmla="*/ 2147483647 h 53"/>
              <a:gd name="T76" fmla="*/ 2147483647 w 45"/>
              <a:gd name="T77" fmla="*/ 2147483647 h 53"/>
              <a:gd name="T78" fmla="*/ 2147483647 w 45"/>
              <a:gd name="T79" fmla="*/ 0 h 53"/>
              <a:gd name="T80" fmla="*/ 2147483647 w 45"/>
              <a:gd name="T81" fmla="*/ 0 h 53"/>
              <a:gd name="T82" fmla="*/ 2147483647 w 45"/>
              <a:gd name="T83" fmla="*/ 2147483647 h 53"/>
              <a:gd name="T84" fmla="*/ 2147483647 w 45"/>
              <a:gd name="T85" fmla="*/ 2147483647 h 53"/>
              <a:gd name="T86" fmla="*/ 2147483647 w 45"/>
              <a:gd name="T87" fmla="*/ 2147483647 h 53"/>
              <a:gd name="T88" fmla="*/ 2147483647 w 45"/>
              <a:gd name="T89" fmla="*/ 2147483647 h 53"/>
              <a:gd name="T90" fmla="*/ 2147483647 w 45"/>
              <a:gd name="T91" fmla="*/ 2147483647 h 53"/>
              <a:gd name="T92" fmla="*/ 2147483647 w 45"/>
              <a:gd name="T93" fmla="*/ 2147483647 h 53"/>
              <a:gd name="T94" fmla="*/ 2147483647 w 45"/>
              <a:gd name="T95" fmla="*/ 0 h 53"/>
              <a:gd name="T96" fmla="*/ 2147483647 w 45"/>
              <a:gd name="T97" fmla="*/ 0 h 5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3"/>
              <a:gd name="T149" fmla="*/ 45 w 45"/>
              <a:gd name="T150" fmla="*/ 53 h 5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3">
                <a:moveTo>
                  <a:pt x="43" y="0"/>
                </a:moveTo>
                <a:lnTo>
                  <a:pt x="43" y="17"/>
                </a:lnTo>
                <a:lnTo>
                  <a:pt x="41" y="10"/>
                </a:lnTo>
                <a:lnTo>
                  <a:pt x="36" y="7"/>
                </a:lnTo>
                <a:lnTo>
                  <a:pt x="32" y="3"/>
                </a:lnTo>
                <a:lnTo>
                  <a:pt x="27" y="1"/>
                </a:lnTo>
                <a:lnTo>
                  <a:pt x="22" y="3"/>
                </a:lnTo>
                <a:lnTo>
                  <a:pt x="18" y="5"/>
                </a:lnTo>
                <a:lnTo>
                  <a:pt x="15" y="8"/>
                </a:lnTo>
                <a:lnTo>
                  <a:pt x="11" y="14"/>
                </a:lnTo>
                <a:lnTo>
                  <a:pt x="9" y="19"/>
                </a:lnTo>
                <a:lnTo>
                  <a:pt x="9" y="26"/>
                </a:lnTo>
                <a:lnTo>
                  <a:pt x="9" y="33"/>
                </a:lnTo>
                <a:lnTo>
                  <a:pt x="11" y="39"/>
                </a:lnTo>
                <a:lnTo>
                  <a:pt x="15" y="44"/>
                </a:lnTo>
                <a:lnTo>
                  <a:pt x="18" y="48"/>
                </a:lnTo>
                <a:lnTo>
                  <a:pt x="23" y="49"/>
                </a:lnTo>
                <a:lnTo>
                  <a:pt x="27" y="49"/>
                </a:lnTo>
                <a:lnTo>
                  <a:pt x="32" y="49"/>
                </a:lnTo>
                <a:lnTo>
                  <a:pt x="36" y="48"/>
                </a:lnTo>
                <a:lnTo>
                  <a:pt x="39" y="44"/>
                </a:lnTo>
                <a:lnTo>
                  <a:pt x="45" y="39"/>
                </a:lnTo>
                <a:lnTo>
                  <a:pt x="45" y="41"/>
                </a:lnTo>
                <a:lnTo>
                  <a:pt x="41" y="46"/>
                </a:lnTo>
                <a:lnTo>
                  <a:pt x="36" y="49"/>
                </a:lnTo>
                <a:lnTo>
                  <a:pt x="31" y="51"/>
                </a:lnTo>
                <a:lnTo>
                  <a:pt x="25" y="53"/>
                </a:lnTo>
                <a:lnTo>
                  <a:pt x="18" y="51"/>
                </a:lnTo>
                <a:lnTo>
                  <a:pt x="11" y="49"/>
                </a:lnTo>
                <a:lnTo>
                  <a:pt x="6" y="44"/>
                </a:lnTo>
                <a:lnTo>
                  <a:pt x="2" y="39"/>
                </a:lnTo>
                <a:lnTo>
                  <a:pt x="2" y="33"/>
                </a:lnTo>
                <a:lnTo>
                  <a:pt x="0" y="26"/>
                </a:lnTo>
                <a:lnTo>
                  <a:pt x="2" y="19"/>
                </a:lnTo>
                <a:lnTo>
                  <a:pt x="4" y="14"/>
                </a:lnTo>
                <a:lnTo>
                  <a:pt x="7" y="7"/>
                </a:lnTo>
                <a:lnTo>
                  <a:pt x="13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3"/>
                </a:lnTo>
                <a:lnTo>
                  <a:pt x="39" y="3"/>
                </a:lnTo>
                <a:lnTo>
                  <a:pt x="41" y="3"/>
                </a:lnTo>
                <a:lnTo>
                  <a:pt x="41" y="1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3" name="Freeform 25">
            <a:extLst>
              <a:ext uri="{FF2B5EF4-FFF2-40B4-BE49-F238E27FC236}">
                <a16:creationId xmlns:a16="http://schemas.microsoft.com/office/drawing/2014/main" id="{8B9F4D81-1E36-4D4B-B687-F60685A3B82B}"/>
              </a:ext>
            </a:extLst>
          </p:cNvPr>
          <p:cNvSpPr>
            <a:spLocks/>
          </p:cNvSpPr>
          <p:nvPr/>
        </p:nvSpPr>
        <p:spPr bwMode="auto">
          <a:xfrm>
            <a:off x="4502150" y="1177925"/>
            <a:ext cx="53975" cy="84138"/>
          </a:xfrm>
          <a:custGeom>
            <a:avLst/>
            <a:gdLst>
              <a:gd name="T0" fmla="*/ 2147483647 w 34"/>
              <a:gd name="T1" fmla="*/ 2147483647 h 53"/>
              <a:gd name="T2" fmla="*/ 2147483647 w 34"/>
              <a:gd name="T3" fmla="*/ 2147483647 h 53"/>
              <a:gd name="T4" fmla="*/ 2147483647 w 34"/>
              <a:gd name="T5" fmla="*/ 2147483647 h 53"/>
              <a:gd name="T6" fmla="*/ 2147483647 w 34"/>
              <a:gd name="T7" fmla="*/ 2147483647 h 53"/>
              <a:gd name="T8" fmla="*/ 2147483647 w 34"/>
              <a:gd name="T9" fmla="*/ 2147483647 h 53"/>
              <a:gd name="T10" fmla="*/ 2147483647 w 34"/>
              <a:gd name="T11" fmla="*/ 2147483647 h 53"/>
              <a:gd name="T12" fmla="*/ 2147483647 w 34"/>
              <a:gd name="T13" fmla="*/ 2147483647 h 53"/>
              <a:gd name="T14" fmla="*/ 2147483647 w 34"/>
              <a:gd name="T15" fmla="*/ 2147483647 h 53"/>
              <a:gd name="T16" fmla="*/ 2147483647 w 34"/>
              <a:gd name="T17" fmla="*/ 2147483647 h 53"/>
              <a:gd name="T18" fmla="*/ 2147483647 w 34"/>
              <a:gd name="T19" fmla="*/ 2147483647 h 53"/>
              <a:gd name="T20" fmla="*/ 2147483647 w 34"/>
              <a:gd name="T21" fmla="*/ 2147483647 h 53"/>
              <a:gd name="T22" fmla="*/ 2147483647 w 34"/>
              <a:gd name="T23" fmla="*/ 2147483647 h 53"/>
              <a:gd name="T24" fmla="*/ 2147483647 w 34"/>
              <a:gd name="T25" fmla="*/ 2147483647 h 53"/>
              <a:gd name="T26" fmla="*/ 2147483647 w 34"/>
              <a:gd name="T27" fmla="*/ 2147483647 h 53"/>
              <a:gd name="T28" fmla="*/ 2147483647 w 34"/>
              <a:gd name="T29" fmla="*/ 2147483647 h 53"/>
              <a:gd name="T30" fmla="*/ 2147483647 w 34"/>
              <a:gd name="T31" fmla="*/ 2147483647 h 53"/>
              <a:gd name="T32" fmla="*/ 2147483647 w 34"/>
              <a:gd name="T33" fmla="*/ 2147483647 h 53"/>
              <a:gd name="T34" fmla="*/ 2147483647 w 34"/>
              <a:gd name="T35" fmla="*/ 2147483647 h 53"/>
              <a:gd name="T36" fmla="*/ 2147483647 w 34"/>
              <a:gd name="T37" fmla="*/ 2147483647 h 53"/>
              <a:gd name="T38" fmla="*/ 0 w 34"/>
              <a:gd name="T39" fmla="*/ 2147483647 h 53"/>
              <a:gd name="T40" fmla="*/ 2147483647 w 34"/>
              <a:gd name="T41" fmla="*/ 2147483647 h 53"/>
              <a:gd name="T42" fmla="*/ 2147483647 w 34"/>
              <a:gd name="T43" fmla="*/ 2147483647 h 53"/>
              <a:gd name="T44" fmla="*/ 2147483647 w 34"/>
              <a:gd name="T45" fmla="*/ 2147483647 h 53"/>
              <a:gd name="T46" fmla="*/ 2147483647 w 34"/>
              <a:gd name="T47" fmla="*/ 2147483647 h 53"/>
              <a:gd name="T48" fmla="*/ 2147483647 w 34"/>
              <a:gd name="T49" fmla="*/ 2147483647 h 53"/>
              <a:gd name="T50" fmla="*/ 2147483647 w 34"/>
              <a:gd name="T51" fmla="*/ 2147483647 h 53"/>
              <a:gd name="T52" fmla="*/ 2147483647 w 34"/>
              <a:gd name="T53" fmla="*/ 2147483647 h 53"/>
              <a:gd name="T54" fmla="*/ 2147483647 w 34"/>
              <a:gd name="T55" fmla="*/ 2147483647 h 53"/>
              <a:gd name="T56" fmla="*/ 2147483647 w 34"/>
              <a:gd name="T57" fmla="*/ 2147483647 h 53"/>
              <a:gd name="T58" fmla="*/ 2147483647 w 34"/>
              <a:gd name="T59" fmla="*/ 2147483647 h 53"/>
              <a:gd name="T60" fmla="*/ 2147483647 w 34"/>
              <a:gd name="T61" fmla="*/ 2147483647 h 53"/>
              <a:gd name="T62" fmla="*/ 0 w 34"/>
              <a:gd name="T63" fmla="*/ 2147483647 h 53"/>
              <a:gd name="T64" fmla="*/ 2147483647 w 34"/>
              <a:gd name="T65" fmla="*/ 2147483647 h 53"/>
              <a:gd name="T66" fmla="*/ 2147483647 w 34"/>
              <a:gd name="T67" fmla="*/ 0 h 53"/>
              <a:gd name="T68" fmla="*/ 2147483647 w 34"/>
              <a:gd name="T69" fmla="*/ 2147483647 h 53"/>
              <a:gd name="T70" fmla="*/ 2147483647 w 34"/>
              <a:gd name="T71" fmla="*/ 2147483647 h 53"/>
              <a:gd name="T72" fmla="*/ 2147483647 w 34"/>
              <a:gd name="T73" fmla="*/ 2147483647 h 53"/>
              <a:gd name="T74" fmla="*/ 2147483647 w 34"/>
              <a:gd name="T75" fmla="*/ 0 h 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3"/>
              <a:gd name="T116" fmla="*/ 34 w 34"/>
              <a:gd name="T117" fmla="*/ 53 h 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3">
                <a:moveTo>
                  <a:pt x="30" y="0"/>
                </a:moveTo>
                <a:lnTo>
                  <a:pt x="30" y="17"/>
                </a:lnTo>
                <a:lnTo>
                  <a:pt x="28" y="12"/>
                </a:lnTo>
                <a:lnTo>
                  <a:pt x="26" y="8"/>
                </a:lnTo>
                <a:lnTo>
                  <a:pt x="25" y="7"/>
                </a:lnTo>
                <a:lnTo>
                  <a:pt x="21" y="5"/>
                </a:lnTo>
                <a:lnTo>
                  <a:pt x="19" y="3"/>
                </a:lnTo>
                <a:lnTo>
                  <a:pt x="16" y="1"/>
                </a:lnTo>
                <a:lnTo>
                  <a:pt x="12" y="3"/>
                </a:lnTo>
                <a:lnTo>
                  <a:pt x="9" y="5"/>
                </a:lnTo>
                <a:lnTo>
                  <a:pt x="7" y="7"/>
                </a:lnTo>
                <a:lnTo>
                  <a:pt x="5" y="10"/>
                </a:lnTo>
                <a:lnTo>
                  <a:pt x="7" y="12"/>
                </a:lnTo>
                <a:lnTo>
                  <a:pt x="7" y="14"/>
                </a:lnTo>
                <a:lnTo>
                  <a:pt x="10" y="17"/>
                </a:lnTo>
                <a:lnTo>
                  <a:pt x="14" y="19"/>
                </a:lnTo>
                <a:lnTo>
                  <a:pt x="19" y="23"/>
                </a:lnTo>
                <a:lnTo>
                  <a:pt x="25" y="26"/>
                </a:lnTo>
                <a:lnTo>
                  <a:pt x="28" y="28"/>
                </a:lnTo>
                <a:lnTo>
                  <a:pt x="30" y="30"/>
                </a:lnTo>
                <a:lnTo>
                  <a:pt x="32" y="33"/>
                </a:lnTo>
                <a:lnTo>
                  <a:pt x="34" y="35"/>
                </a:lnTo>
                <a:lnTo>
                  <a:pt x="34" y="39"/>
                </a:lnTo>
                <a:lnTo>
                  <a:pt x="32" y="44"/>
                </a:lnTo>
                <a:lnTo>
                  <a:pt x="28" y="49"/>
                </a:lnTo>
                <a:lnTo>
                  <a:pt x="23" y="51"/>
                </a:lnTo>
                <a:lnTo>
                  <a:pt x="18" y="53"/>
                </a:lnTo>
                <a:lnTo>
                  <a:pt x="16" y="53"/>
                </a:lnTo>
                <a:lnTo>
                  <a:pt x="12" y="53"/>
                </a:lnTo>
                <a:lnTo>
                  <a:pt x="10" y="51"/>
                </a:lnTo>
                <a:lnTo>
                  <a:pt x="9" y="51"/>
                </a:lnTo>
                <a:lnTo>
                  <a:pt x="5" y="49"/>
                </a:lnTo>
                <a:lnTo>
                  <a:pt x="3" y="49"/>
                </a:lnTo>
                <a:lnTo>
                  <a:pt x="2" y="49"/>
                </a:lnTo>
                <a:lnTo>
                  <a:pt x="2" y="51"/>
                </a:lnTo>
                <a:lnTo>
                  <a:pt x="2" y="53"/>
                </a:lnTo>
                <a:lnTo>
                  <a:pt x="0" y="53"/>
                </a:lnTo>
                <a:lnTo>
                  <a:pt x="0" y="35"/>
                </a:lnTo>
                <a:lnTo>
                  <a:pt x="2" y="35"/>
                </a:lnTo>
                <a:lnTo>
                  <a:pt x="2" y="41"/>
                </a:lnTo>
                <a:lnTo>
                  <a:pt x="3" y="44"/>
                </a:lnTo>
                <a:lnTo>
                  <a:pt x="5" y="46"/>
                </a:lnTo>
                <a:lnTo>
                  <a:pt x="9" y="48"/>
                </a:lnTo>
                <a:lnTo>
                  <a:pt x="12" y="49"/>
                </a:lnTo>
                <a:lnTo>
                  <a:pt x="16" y="49"/>
                </a:lnTo>
                <a:lnTo>
                  <a:pt x="21" y="49"/>
                </a:lnTo>
                <a:lnTo>
                  <a:pt x="25" y="48"/>
                </a:lnTo>
                <a:lnTo>
                  <a:pt x="26" y="46"/>
                </a:lnTo>
                <a:lnTo>
                  <a:pt x="26" y="42"/>
                </a:lnTo>
                <a:lnTo>
                  <a:pt x="26" y="41"/>
                </a:lnTo>
                <a:lnTo>
                  <a:pt x="26" y="39"/>
                </a:lnTo>
                <a:lnTo>
                  <a:pt x="25" y="37"/>
                </a:lnTo>
                <a:lnTo>
                  <a:pt x="23" y="35"/>
                </a:lnTo>
                <a:lnTo>
                  <a:pt x="21" y="33"/>
                </a:lnTo>
                <a:lnTo>
                  <a:pt x="18" y="32"/>
                </a:lnTo>
                <a:lnTo>
                  <a:pt x="14" y="30"/>
                </a:lnTo>
                <a:lnTo>
                  <a:pt x="9" y="26"/>
                </a:lnTo>
                <a:lnTo>
                  <a:pt x="5" y="25"/>
                </a:lnTo>
                <a:lnTo>
                  <a:pt x="3" y="21"/>
                </a:lnTo>
                <a:lnTo>
                  <a:pt x="2" y="19"/>
                </a:lnTo>
                <a:lnTo>
                  <a:pt x="0" y="16"/>
                </a:lnTo>
                <a:lnTo>
                  <a:pt x="0" y="14"/>
                </a:lnTo>
                <a:lnTo>
                  <a:pt x="2" y="8"/>
                </a:lnTo>
                <a:lnTo>
                  <a:pt x="3" y="3"/>
                </a:lnTo>
                <a:lnTo>
                  <a:pt x="9" y="1"/>
                </a:lnTo>
                <a:lnTo>
                  <a:pt x="14" y="0"/>
                </a:lnTo>
                <a:lnTo>
                  <a:pt x="19" y="0"/>
                </a:lnTo>
                <a:lnTo>
                  <a:pt x="23" y="1"/>
                </a:lnTo>
                <a:lnTo>
                  <a:pt x="25" y="3"/>
                </a:lnTo>
                <a:lnTo>
                  <a:pt x="26" y="3"/>
                </a:lnTo>
                <a:lnTo>
                  <a:pt x="28" y="3"/>
                </a:lnTo>
                <a:lnTo>
                  <a:pt x="28" y="1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4" name="Freeform 26">
            <a:extLst>
              <a:ext uri="{FF2B5EF4-FFF2-40B4-BE49-F238E27FC236}">
                <a16:creationId xmlns:a16="http://schemas.microsoft.com/office/drawing/2014/main" id="{DFAB553D-1453-F147-9979-C9753558361E}"/>
              </a:ext>
            </a:extLst>
          </p:cNvPr>
          <p:cNvSpPr>
            <a:spLocks noEditPoints="1"/>
          </p:cNvSpPr>
          <p:nvPr/>
        </p:nvSpPr>
        <p:spPr bwMode="auto">
          <a:xfrm>
            <a:off x="4560888" y="1179513"/>
            <a:ext cx="84137" cy="79375"/>
          </a:xfrm>
          <a:custGeom>
            <a:avLst/>
            <a:gdLst>
              <a:gd name="T0" fmla="*/ 2147483647 w 53"/>
              <a:gd name="T1" fmla="*/ 2147483647 h 50"/>
              <a:gd name="T2" fmla="*/ 2147483647 w 53"/>
              <a:gd name="T3" fmla="*/ 2147483647 h 50"/>
              <a:gd name="T4" fmla="*/ 2147483647 w 53"/>
              <a:gd name="T5" fmla="*/ 2147483647 h 50"/>
              <a:gd name="T6" fmla="*/ 2147483647 w 53"/>
              <a:gd name="T7" fmla="*/ 2147483647 h 50"/>
              <a:gd name="T8" fmla="*/ 2147483647 w 53"/>
              <a:gd name="T9" fmla="*/ 2147483647 h 50"/>
              <a:gd name="T10" fmla="*/ 2147483647 w 53"/>
              <a:gd name="T11" fmla="*/ 2147483647 h 50"/>
              <a:gd name="T12" fmla="*/ 2147483647 w 53"/>
              <a:gd name="T13" fmla="*/ 2147483647 h 50"/>
              <a:gd name="T14" fmla="*/ 2147483647 w 53"/>
              <a:gd name="T15" fmla="*/ 2147483647 h 50"/>
              <a:gd name="T16" fmla="*/ 2147483647 w 53"/>
              <a:gd name="T17" fmla="*/ 2147483647 h 50"/>
              <a:gd name="T18" fmla="*/ 2147483647 w 53"/>
              <a:gd name="T19" fmla="*/ 2147483647 h 50"/>
              <a:gd name="T20" fmla="*/ 2147483647 w 53"/>
              <a:gd name="T21" fmla="*/ 2147483647 h 50"/>
              <a:gd name="T22" fmla="*/ 2147483647 w 53"/>
              <a:gd name="T23" fmla="*/ 2147483647 h 50"/>
              <a:gd name="T24" fmla="*/ 2147483647 w 53"/>
              <a:gd name="T25" fmla="*/ 2147483647 h 50"/>
              <a:gd name="T26" fmla="*/ 2147483647 w 53"/>
              <a:gd name="T27" fmla="*/ 2147483647 h 50"/>
              <a:gd name="T28" fmla="*/ 2147483647 w 53"/>
              <a:gd name="T29" fmla="*/ 2147483647 h 50"/>
              <a:gd name="T30" fmla="*/ 2147483647 w 53"/>
              <a:gd name="T31" fmla="*/ 2147483647 h 50"/>
              <a:gd name="T32" fmla="*/ 0 w 53"/>
              <a:gd name="T33" fmla="*/ 2147483647 h 50"/>
              <a:gd name="T34" fmla="*/ 0 w 53"/>
              <a:gd name="T35" fmla="*/ 2147483647 h 50"/>
              <a:gd name="T36" fmla="*/ 2147483647 w 53"/>
              <a:gd name="T37" fmla="*/ 2147483647 h 50"/>
              <a:gd name="T38" fmla="*/ 2147483647 w 53"/>
              <a:gd name="T39" fmla="*/ 2147483647 h 50"/>
              <a:gd name="T40" fmla="*/ 2147483647 w 53"/>
              <a:gd name="T41" fmla="*/ 2147483647 h 50"/>
              <a:gd name="T42" fmla="*/ 2147483647 w 53"/>
              <a:gd name="T43" fmla="*/ 2147483647 h 50"/>
              <a:gd name="T44" fmla="*/ 2147483647 w 53"/>
              <a:gd name="T45" fmla="*/ 2147483647 h 50"/>
              <a:gd name="T46" fmla="*/ 2147483647 w 53"/>
              <a:gd name="T47" fmla="*/ 2147483647 h 50"/>
              <a:gd name="T48" fmla="*/ 2147483647 w 53"/>
              <a:gd name="T49" fmla="*/ 2147483647 h 50"/>
              <a:gd name="T50" fmla="*/ 2147483647 w 53"/>
              <a:gd name="T51" fmla="*/ 2147483647 h 50"/>
              <a:gd name="T52" fmla="*/ 2147483647 w 53"/>
              <a:gd name="T53" fmla="*/ 0 h 50"/>
              <a:gd name="T54" fmla="*/ 2147483647 w 53"/>
              <a:gd name="T55" fmla="*/ 0 h 50"/>
              <a:gd name="T56" fmla="*/ 0 w 53"/>
              <a:gd name="T57" fmla="*/ 0 h 50"/>
              <a:gd name="T58" fmla="*/ 0 w 53"/>
              <a:gd name="T59" fmla="*/ 0 h 50"/>
              <a:gd name="T60" fmla="*/ 2147483647 w 53"/>
              <a:gd name="T61" fmla="*/ 0 h 50"/>
              <a:gd name="T62" fmla="*/ 2147483647 w 53"/>
              <a:gd name="T63" fmla="*/ 0 h 50"/>
              <a:gd name="T64" fmla="*/ 2147483647 w 53"/>
              <a:gd name="T65" fmla="*/ 0 h 50"/>
              <a:gd name="T66" fmla="*/ 2147483647 w 53"/>
              <a:gd name="T67" fmla="*/ 2147483647 h 50"/>
              <a:gd name="T68" fmla="*/ 2147483647 w 53"/>
              <a:gd name="T69" fmla="*/ 2147483647 h 50"/>
              <a:gd name="T70" fmla="*/ 2147483647 w 53"/>
              <a:gd name="T71" fmla="*/ 2147483647 h 50"/>
              <a:gd name="T72" fmla="*/ 2147483647 w 53"/>
              <a:gd name="T73" fmla="*/ 2147483647 h 50"/>
              <a:gd name="T74" fmla="*/ 2147483647 w 53"/>
              <a:gd name="T75" fmla="*/ 2147483647 h 50"/>
              <a:gd name="T76" fmla="*/ 2147483647 w 53"/>
              <a:gd name="T77" fmla="*/ 2147483647 h 50"/>
              <a:gd name="T78" fmla="*/ 2147483647 w 53"/>
              <a:gd name="T79" fmla="*/ 2147483647 h 50"/>
              <a:gd name="T80" fmla="*/ 2147483647 w 53"/>
              <a:gd name="T81" fmla="*/ 2147483647 h 50"/>
              <a:gd name="T82" fmla="*/ 2147483647 w 53"/>
              <a:gd name="T83" fmla="*/ 2147483647 h 50"/>
              <a:gd name="T84" fmla="*/ 2147483647 w 53"/>
              <a:gd name="T85" fmla="*/ 2147483647 h 50"/>
              <a:gd name="T86" fmla="*/ 2147483647 w 53"/>
              <a:gd name="T87" fmla="*/ 2147483647 h 50"/>
              <a:gd name="T88" fmla="*/ 2147483647 w 53"/>
              <a:gd name="T89" fmla="*/ 2147483647 h 50"/>
              <a:gd name="T90" fmla="*/ 2147483647 w 53"/>
              <a:gd name="T91" fmla="*/ 2147483647 h 50"/>
              <a:gd name="T92" fmla="*/ 2147483647 w 53"/>
              <a:gd name="T93" fmla="*/ 2147483647 h 50"/>
              <a:gd name="T94" fmla="*/ 2147483647 w 53"/>
              <a:gd name="T95" fmla="*/ 2147483647 h 50"/>
              <a:gd name="T96" fmla="*/ 2147483647 w 53"/>
              <a:gd name="T97" fmla="*/ 2147483647 h 50"/>
              <a:gd name="T98" fmla="*/ 2147483647 w 53"/>
              <a:gd name="T99" fmla="*/ 2147483647 h 50"/>
              <a:gd name="T100" fmla="*/ 2147483647 w 53"/>
              <a:gd name="T101" fmla="*/ 2147483647 h 50"/>
              <a:gd name="T102" fmla="*/ 2147483647 w 53"/>
              <a:gd name="T103" fmla="*/ 2147483647 h 50"/>
              <a:gd name="T104" fmla="*/ 2147483647 w 53"/>
              <a:gd name="T105" fmla="*/ 2147483647 h 50"/>
              <a:gd name="T106" fmla="*/ 2147483647 w 53"/>
              <a:gd name="T107" fmla="*/ 2147483647 h 50"/>
              <a:gd name="T108" fmla="*/ 2147483647 w 53"/>
              <a:gd name="T109" fmla="*/ 2147483647 h 50"/>
              <a:gd name="T110" fmla="*/ 2147483647 w 53"/>
              <a:gd name="T111" fmla="*/ 2147483647 h 50"/>
              <a:gd name="T112" fmla="*/ 2147483647 w 53"/>
              <a:gd name="T113" fmla="*/ 2147483647 h 50"/>
              <a:gd name="T114" fmla="*/ 2147483647 w 53"/>
              <a:gd name="T115" fmla="*/ 2147483647 h 50"/>
              <a:gd name="T116" fmla="*/ 2147483647 w 53"/>
              <a:gd name="T117" fmla="*/ 2147483647 h 50"/>
              <a:gd name="T118" fmla="*/ 2147483647 w 53"/>
              <a:gd name="T119" fmla="*/ 2147483647 h 50"/>
              <a:gd name="T120" fmla="*/ 2147483647 w 53"/>
              <a:gd name="T121" fmla="*/ 2147483647 h 50"/>
              <a:gd name="T122" fmla="*/ 2147483647 w 53"/>
              <a:gd name="T123" fmla="*/ 2147483647 h 50"/>
              <a:gd name="T124" fmla="*/ 2147483647 w 53"/>
              <a:gd name="T125" fmla="*/ 2147483647 h 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"/>
              <a:gd name="T190" fmla="*/ 0 h 50"/>
              <a:gd name="T191" fmla="*/ 53 w 53"/>
              <a:gd name="T192" fmla="*/ 50 h 5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" h="50">
                <a:moveTo>
                  <a:pt x="53" y="50"/>
                </a:moveTo>
                <a:lnTo>
                  <a:pt x="39" y="50"/>
                </a:lnTo>
                <a:lnTo>
                  <a:pt x="21" y="27"/>
                </a:lnTo>
                <a:lnTo>
                  <a:pt x="20" y="27"/>
                </a:lnTo>
                <a:lnTo>
                  <a:pt x="18" y="27"/>
                </a:lnTo>
                <a:lnTo>
                  <a:pt x="16" y="27"/>
                </a:lnTo>
                <a:lnTo>
                  <a:pt x="16" y="41"/>
                </a:lnTo>
                <a:lnTo>
                  <a:pt x="16" y="47"/>
                </a:lnTo>
                <a:lnTo>
                  <a:pt x="16" y="48"/>
                </a:lnTo>
                <a:lnTo>
                  <a:pt x="18" y="50"/>
                </a:lnTo>
                <a:lnTo>
                  <a:pt x="21" y="50"/>
                </a:lnTo>
                <a:lnTo>
                  <a:pt x="23" y="50"/>
                </a:lnTo>
                <a:lnTo>
                  <a:pt x="0" y="50"/>
                </a:lnTo>
                <a:lnTo>
                  <a:pt x="4" y="50"/>
                </a:lnTo>
                <a:lnTo>
                  <a:pt x="5" y="50"/>
                </a:lnTo>
                <a:lnTo>
                  <a:pt x="7" y="48"/>
                </a:lnTo>
                <a:lnTo>
                  <a:pt x="7" y="47"/>
                </a:lnTo>
                <a:lnTo>
                  <a:pt x="9" y="41"/>
                </a:lnTo>
                <a:lnTo>
                  <a:pt x="9" y="9"/>
                </a:lnTo>
                <a:lnTo>
                  <a:pt x="7" y="4"/>
                </a:lnTo>
                <a:lnTo>
                  <a:pt x="7" y="2"/>
                </a:lnTo>
                <a:lnTo>
                  <a:pt x="5" y="0"/>
                </a:lnTo>
                <a:lnTo>
                  <a:pt x="4" y="0"/>
                </a:lnTo>
                <a:lnTo>
                  <a:pt x="0" y="0"/>
                </a:lnTo>
                <a:lnTo>
                  <a:pt x="20" y="0"/>
                </a:lnTo>
                <a:lnTo>
                  <a:pt x="27" y="0"/>
                </a:lnTo>
                <a:lnTo>
                  <a:pt x="32" y="0"/>
                </a:lnTo>
                <a:lnTo>
                  <a:pt x="36" y="2"/>
                </a:lnTo>
                <a:lnTo>
                  <a:pt x="37" y="6"/>
                </a:lnTo>
                <a:lnTo>
                  <a:pt x="41" y="7"/>
                </a:lnTo>
                <a:lnTo>
                  <a:pt x="41" y="13"/>
                </a:lnTo>
                <a:lnTo>
                  <a:pt x="41" y="16"/>
                </a:lnTo>
                <a:lnTo>
                  <a:pt x="37" y="20"/>
                </a:lnTo>
                <a:lnTo>
                  <a:pt x="34" y="24"/>
                </a:lnTo>
                <a:lnTo>
                  <a:pt x="29" y="25"/>
                </a:lnTo>
                <a:lnTo>
                  <a:pt x="39" y="40"/>
                </a:lnTo>
                <a:lnTo>
                  <a:pt x="43" y="45"/>
                </a:lnTo>
                <a:lnTo>
                  <a:pt x="46" y="48"/>
                </a:lnTo>
                <a:lnTo>
                  <a:pt x="48" y="48"/>
                </a:lnTo>
                <a:lnTo>
                  <a:pt x="53" y="50"/>
                </a:lnTo>
                <a:close/>
                <a:moveTo>
                  <a:pt x="16" y="25"/>
                </a:moveTo>
                <a:lnTo>
                  <a:pt x="16" y="25"/>
                </a:lnTo>
                <a:lnTo>
                  <a:pt x="18" y="25"/>
                </a:lnTo>
                <a:lnTo>
                  <a:pt x="23" y="24"/>
                </a:lnTo>
                <a:lnTo>
                  <a:pt x="29" y="22"/>
                </a:lnTo>
                <a:lnTo>
                  <a:pt x="32" y="18"/>
                </a:lnTo>
                <a:lnTo>
                  <a:pt x="32" y="13"/>
                </a:lnTo>
                <a:lnTo>
                  <a:pt x="32" y="9"/>
                </a:lnTo>
                <a:lnTo>
                  <a:pt x="29" y="6"/>
                </a:lnTo>
                <a:lnTo>
                  <a:pt x="25" y="2"/>
                </a:lnTo>
                <a:lnTo>
                  <a:pt x="21" y="2"/>
                </a:lnTo>
                <a:lnTo>
                  <a:pt x="18" y="2"/>
                </a:lnTo>
                <a:lnTo>
                  <a:pt x="16" y="4"/>
                </a:lnTo>
                <a:lnTo>
                  <a:pt x="16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5" name="Freeform 27">
            <a:extLst>
              <a:ext uri="{FF2B5EF4-FFF2-40B4-BE49-F238E27FC236}">
                <a16:creationId xmlns:a16="http://schemas.microsoft.com/office/drawing/2014/main" id="{171D13F4-EA15-3D48-87F0-BC45B3D4337E}"/>
              </a:ext>
            </a:extLst>
          </p:cNvPr>
          <p:cNvSpPr>
            <a:spLocks/>
          </p:cNvSpPr>
          <p:nvPr/>
        </p:nvSpPr>
        <p:spPr bwMode="auto">
          <a:xfrm>
            <a:off x="4414838" y="874713"/>
            <a:ext cx="84137" cy="82550"/>
          </a:xfrm>
          <a:custGeom>
            <a:avLst/>
            <a:gdLst>
              <a:gd name="T0" fmla="*/ 2147483647 w 53"/>
              <a:gd name="T1" fmla="*/ 0 h 52"/>
              <a:gd name="T2" fmla="*/ 2147483647 w 53"/>
              <a:gd name="T3" fmla="*/ 0 h 52"/>
              <a:gd name="T4" fmla="*/ 2147483647 w 53"/>
              <a:gd name="T5" fmla="*/ 0 h 52"/>
              <a:gd name="T6" fmla="*/ 2147483647 w 53"/>
              <a:gd name="T7" fmla="*/ 2147483647 h 52"/>
              <a:gd name="T8" fmla="*/ 2147483647 w 53"/>
              <a:gd name="T9" fmla="*/ 2147483647 h 52"/>
              <a:gd name="T10" fmla="*/ 2147483647 w 53"/>
              <a:gd name="T11" fmla="*/ 2147483647 h 52"/>
              <a:gd name="T12" fmla="*/ 2147483647 w 53"/>
              <a:gd name="T13" fmla="*/ 2147483647 h 52"/>
              <a:gd name="T14" fmla="*/ 2147483647 w 53"/>
              <a:gd name="T15" fmla="*/ 2147483647 h 52"/>
              <a:gd name="T16" fmla="*/ 2147483647 w 53"/>
              <a:gd name="T17" fmla="*/ 2147483647 h 52"/>
              <a:gd name="T18" fmla="*/ 2147483647 w 53"/>
              <a:gd name="T19" fmla="*/ 2147483647 h 52"/>
              <a:gd name="T20" fmla="*/ 2147483647 w 53"/>
              <a:gd name="T21" fmla="*/ 2147483647 h 52"/>
              <a:gd name="T22" fmla="*/ 2147483647 w 53"/>
              <a:gd name="T23" fmla="*/ 2147483647 h 52"/>
              <a:gd name="T24" fmla="*/ 2147483647 w 53"/>
              <a:gd name="T25" fmla="*/ 2147483647 h 52"/>
              <a:gd name="T26" fmla="*/ 2147483647 w 53"/>
              <a:gd name="T27" fmla="*/ 0 h 52"/>
              <a:gd name="T28" fmla="*/ 0 w 53"/>
              <a:gd name="T29" fmla="*/ 0 h 52"/>
              <a:gd name="T30" fmla="*/ 0 w 53"/>
              <a:gd name="T31" fmla="*/ 0 h 52"/>
              <a:gd name="T32" fmla="*/ 2147483647 w 53"/>
              <a:gd name="T33" fmla="*/ 0 h 52"/>
              <a:gd name="T34" fmla="*/ 2147483647 w 53"/>
              <a:gd name="T35" fmla="*/ 0 h 52"/>
              <a:gd name="T36" fmla="*/ 2147483647 w 53"/>
              <a:gd name="T37" fmla="*/ 0 h 52"/>
              <a:gd name="T38" fmla="*/ 2147483647 w 53"/>
              <a:gd name="T39" fmla="*/ 2147483647 h 52"/>
              <a:gd name="T40" fmla="*/ 2147483647 w 53"/>
              <a:gd name="T41" fmla="*/ 2147483647 h 52"/>
              <a:gd name="T42" fmla="*/ 2147483647 w 53"/>
              <a:gd name="T43" fmla="*/ 2147483647 h 52"/>
              <a:gd name="T44" fmla="*/ 2147483647 w 53"/>
              <a:gd name="T45" fmla="*/ 2147483647 h 52"/>
              <a:gd name="T46" fmla="*/ 2147483647 w 53"/>
              <a:gd name="T47" fmla="*/ 2147483647 h 52"/>
              <a:gd name="T48" fmla="*/ 2147483647 w 53"/>
              <a:gd name="T49" fmla="*/ 2147483647 h 52"/>
              <a:gd name="T50" fmla="*/ 2147483647 w 53"/>
              <a:gd name="T51" fmla="*/ 2147483647 h 52"/>
              <a:gd name="T52" fmla="*/ 2147483647 w 53"/>
              <a:gd name="T53" fmla="*/ 2147483647 h 52"/>
              <a:gd name="T54" fmla="*/ 2147483647 w 53"/>
              <a:gd name="T55" fmla="*/ 2147483647 h 52"/>
              <a:gd name="T56" fmla="*/ 2147483647 w 53"/>
              <a:gd name="T57" fmla="*/ 2147483647 h 52"/>
              <a:gd name="T58" fmla="*/ 2147483647 w 53"/>
              <a:gd name="T59" fmla="*/ 2147483647 h 52"/>
              <a:gd name="T60" fmla="*/ 2147483647 w 53"/>
              <a:gd name="T61" fmla="*/ 0 h 52"/>
              <a:gd name="T62" fmla="*/ 2147483647 w 53"/>
              <a:gd name="T63" fmla="*/ 0 h 52"/>
              <a:gd name="T64" fmla="*/ 2147483647 w 53"/>
              <a:gd name="T65" fmla="*/ 0 h 52"/>
              <a:gd name="T66" fmla="*/ 2147483647 w 53"/>
              <a:gd name="T67" fmla="*/ 0 h 52"/>
              <a:gd name="T68" fmla="*/ 2147483647 w 53"/>
              <a:gd name="T69" fmla="*/ 0 h 52"/>
              <a:gd name="T70" fmla="*/ 2147483647 w 53"/>
              <a:gd name="T71" fmla="*/ 0 h 5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3"/>
              <a:gd name="T109" fmla="*/ 0 h 52"/>
              <a:gd name="T110" fmla="*/ 53 w 53"/>
              <a:gd name="T111" fmla="*/ 52 h 5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3" h="52">
                <a:moveTo>
                  <a:pt x="53" y="0"/>
                </a:moveTo>
                <a:lnTo>
                  <a:pt x="53" y="0"/>
                </a:lnTo>
                <a:lnTo>
                  <a:pt x="51" y="0"/>
                </a:lnTo>
                <a:lnTo>
                  <a:pt x="49" y="2"/>
                </a:lnTo>
                <a:lnTo>
                  <a:pt x="48" y="6"/>
                </a:lnTo>
                <a:lnTo>
                  <a:pt x="46" y="9"/>
                </a:lnTo>
                <a:lnTo>
                  <a:pt x="28" y="52"/>
                </a:lnTo>
                <a:lnTo>
                  <a:pt x="26" y="52"/>
                </a:lnTo>
                <a:lnTo>
                  <a:pt x="7" y="7"/>
                </a:lnTo>
                <a:lnTo>
                  <a:pt x="7" y="6"/>
                </a:lnTo>
                <a:lnTo>
                  <a:pt x="5" y="4"/>
                </a:lnTo>
                <a:lnTo>
                  <a:pt x="5" y="2"/>
                </a:lnTo>
                <a:lnTo>
                  <a:pt x="3" y="2"/>
                </a:lnTo>
                <a:lnTo>
                  <a:pt x="1" y="0"/>
                </a:lnTo>
                <a:lnTo>
                  <a:pt x="0" y="0"/>
                </a:lnTo>
                <a:lnTo>
                  <a:pt x="19" y="0"/>
                </a:lnTo>
                <a:lnTo>
                  <a:pt x="17" y="0"/>
                </a:lnTo>
                <a:lnTo>
                  <a:pt x="16" y="2"/>
                </a:lnTo>
                <a:lnTo>
                  <a:pt x="14" y="2"/>
                </a:lnTo>
                <a:lnTo>
                  <a:pt x="14" y="4"/>
                </a:lnTo>
                <a:lnTo>
                  <a:pt x="16" y="6"/>
                </a:lnTo>
                <a:lnTo>
                  <a:pt x="16" y="9"/>
                </a:lnTo>
                <a:lnTo>
                  <a:pt x="30" y="39"/>
                </a:lnTo>
                <a:lnTo>
                  <a:pt x="40" y="9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0"/>
                </a:lnTo>
                <a:lnTo>
                  <a:pt x="39" y="0"/>
                </a:lnTo>
                <a:lnTo>
                  <a:pt x="37" y="0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6" name="Freeform 28">
            <a:extLst>
              <a:ext uri="{FF2B5EF4-FFF2-40B4-BE49-F238E27FC236}">
                <a16:creationId xmlns:a16="http://schemas.microsoft.com/office/drawing/2014/main" id="{F4F82C5B-1BA8-0E45-8064-9B0D375D9254}"/>
              </a:ext>
            </a:extLst>
          </p:cNvPr>
          <p:cNvSpPr>
            <a:spLocks/>
          </p:cNvSpPr>
          <p:nvPr/>
        </p:nvSpPr>
        <p:spPr bwMode="auto">
          <a:xfrm>
            <a:off x="4506913" y="871538"/>
            <a:ext cx="53975" cy="85725"/>
          </a:xfrm>
          <a:custGeom>
            <a:avLst/>
            <a:gdLst>
              <a:gd name="T0" fmla="*/ 2147483647 w 34"/>
              <a:gd name="T1" fmla="*/ 2147483647 h 54"/>
              <a:gd name="T2" fmla="*/ 2147483647 w 34"/>
              <a:gd name="T3" fmla="*/ 2147483647 h 54"/>
              <a:gd name="T4" fmla="*/ 2147483647 w 34"/>
              <a:gd name="T5" fmla="*/ 2147483647 h 54"/>
              <a:gd name="T6" fmla="*/ 2147483647 w 34"/>
              <a:gd name="T7" fmla="*/ 2147483647 h 54"/>
              <a:gd name="T8" fmla="*/ 2147483647 w 34"/>
              <a:gd name="T9" fmla="*/ 2147483647 h 54"/>
              <a:gd name="T10" fmla="*/ 2147483647 w 34"/>
              <a:gd name="T11" fmla="*/ 2147483647 h 54"/>
              <a:gd name="T12" fmla="*/ 2147483647 w 34"/>
              <a:gd name="T13" fmla="*/ 2147483647 h 54"/>
              <a:gd name="T14" fmla="*/ 2147483647 w 34"/>
              <a:gd name="T15" fmla="*/ 2147483647 h 54"/>
              <a:gd name="T16" fmla="*/ 2147483647 w 34"/>
              <a:gd name="T17" fmla="*/ 2147483647 h 54"/>
              <a:gd name="T18" fmla="*/ 2147483647 w 34"/>
              <a:gd name="T19" fmla="*/ 2147483647 h 54"/>
              <a:gd name="T20" fmla="*/ 2147483647 w 34"/>
              <a:gd name="T21" fmla="*/ 2147483647 h 54"/>
              <a:gd name="T22" fmla="*/ 2147483647 w 34"/>
              <a:gd name="T23" fmla="*/ 2147483647 h 54"/>
              <a:gd name="T24" fmla="*/ 2147483647 w 34"/>
              <a:gd name="T25" fmla="*/ 2147483647 h 54"/>
              <a:gd name="T26" fmla="*/ 2147483647 w 34"/>
              <a:gd name="T27" fmla="*/ 2147483647 h 54"/>
              <a:gd name="T28" fmla="*/ 2147483647 w 34"/>
              <a:gd name="T29" fmla="*/ 2147483647 h 54"/>
              <a:gd name="T30" fmla="*/ 2147483647 w 34"/>
              <a:gd name="T31" fmla="*/ 2147483647 h 54"/>
              <a:gd name="T32" fmla="*/ 2147483647 w 34"/>
              <a:gd name="T33" fmla="*/ 2147483647 h 54"/>
              <a:gd name="T34" fmla="*/ 2147483647 w 34"/>
              <a:gd name="T35" fmla="*/ 2147483647 h 54"/>
              <a:gd name="T36" fmla="*/ 2147483647 w 34"/>
              <a:gd name="T37" fmla="*/ 2147483647 h 54"/>
              <a:gd name="T38" fmla="*/ 2147483647 w 34"/>
              <a:gd name="T39" fmla="*/ 2147483647 h 54"/>
              <a:gd name="T40" fmla="*/ 2147483647 w 34"/>
              <a:gd name="T41" fmla="*/ 2147483647 h 54"/>
              <a:gd name="T42" fmla="*/ 2147483647 w 34"/>
              <a:gd name="T43" fmla="*/ 2147483647 h 54"/>
              <a:gd name="T44" fmla="*/ 2147483647 w 34"/>
              <a:gd name="T45" fmla="*/ 2147483647 h 54"/>
              <a:gd name="T46" fmla="*/ 2147483647 w 34"/>
              <a:gd name="T47" fmla="*/ 2147483647 h 54"/>
              <a:gd name="T48" fmla="*/ 2147483647 w 34"/>
              <a:gd name="T49" fmla="*/ 2147483647 h 54"/>
              <a:gd name="T50" fmla="*/ 2147483647 w 34"/>
              <a:gd name="T51" fmla="*/ 2147483647 h 54"/>
              <a:gd name="T52" fmla="*/ 2147483647 w 34"/>
              <a:gd name="T53" fmla="*/ 2147483647 h 54"/>
              <a:gd name="T54" fmla="*/ 2147483647 w 34"/>
              <a:gd name="T55" fmla="*/ 2147483647 h 54"/>
              <a:gd name="T56" fmla="*/ 2147483647 w 34"/>
              <a:gd name="T57" fmla="*/ 2147483647 h 54"/>
              <a:gd name="T58" fmla="*/ 2147483647 w 34"/>
              <a:gd name="T59" fmla="*/ 2147483647 h 54"/>
              <a:gd name="T60" fmla="*/ 2147483647 w 34"/>
              <a:gd name="T61" fmla="*/ 2147483647 h 54"/>
              <a:gd name="T62" fmla="*/ 0 w 34"/>
              <a:gd name="T63" fmla="*/ 2147483647 h 54"/>
              <a:gd name="T64" fmla="*/ 2147483647 w 34"/>
              <a:gd name="T65" fmla="*/ 2147483647 h 54"/>
              <a:gd name="T66" fmla="*/ 2147483647 w 34"/>
              <a:gd name="T67" fmla="*/ 0 h 54"/>
              <a:gd name="T68" fmla="*/ 2147483647 w 34"/>
              <a:gd name="T69" fmla="*/ 2147483647 h 54"/>
              <a:gd name="T70" fmla="*/ 2147483647 w 34"/>
              <a:gd name="T71" fmla="*/ 2147483647 h 54"/>
              <a:gd name="T72" fmla="*/ 2147483647 w 34"/>
              <a:gd name="T73" fmla="*/ 2147483647 h 54"/>
              <a:gd name="T74" fmla="*/ 2147483647 w 34"/>
              <a:gd name="T75" fmla="*/ 0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4"/>
              <a:gd name="T116" fmla="*/ 34 w 34"/>
              <a:gd name="T117" fmla="*/ 54 h 5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4">
                <a:moveTo>
                  <a:pt x="31" y="0"/>
                </a:moveTo>
                <a:lnTo>
                  <a:pt x="31" y="18"/>
                </a:lnTo>
                <a:lnTo>
                  <a:pt x="29" y="13"/>
                </a:lnTo>
                <a:lnTo>
                  <a:pt x="27" y="9"/>
                </a:lnTo>
                <a:lnTo>
                  <a:pt x="25" y="8"/>
                </a:lnTo>
                <a:lnTo>
                  <a:pt x="23" y="6"/>
                </a:lnTo>
                <a:lnTo>
                  <a:pt x="20" y="4"/>
                </a:lnTo>
                <a:lnTo>
                  <a:pt x="16" y="2"/>
                </a:lnTo>
                <a:lnTo>
                  <a:pt x="13" y="4"/>
                </a:lnTo>
                <a:lnTo>
                  <a:pt x="9" y="6"/>
                </a:lnTo>
                <a:lnTo>
                  <a:pt x="7" y="8"/>
                </a:lnTo>
                <a:lnTo>
                  <a:pt x="7" y="11"/>
                </a:lnTo>
                <a:lnTo>
                  <a:pt x="7" y="13"/>
                </a:lnTo>
                <a:lnTo>
                  <a:pt x="9" y="15"/>
                </a:lnTo>
                <a:lnTo>
                  <a:pt x="11" y="18"/>
                </a:lnTo>
                <a:lnTo>
                  <a:pt x="15" y="20"/>
                </a:lnTo>
                <a:lnTo>
                  <a:pt x="20" y="24"/>
                </a:lnTo>
                <a:lnTo>
                  <a:pt x="25" y="27"/>
                </a:lnTo>
                <a:lnTo>
                  <a:pt x="29" y="29"/>
                </a:lnTo>
                <a:lnTo>
                  <a:pt x="31" y="31"/>
                </a:lnTo>
                <a:lnTo>
                  <a:pt x="32" y="34"/>
                </a:lnTo>
                <a:lnTo>
                  <a:pt x="34" y="36"/>
                </a:lnTo>
                <a:lnTo>
                  <a:pt x="34" y="40"/>
                </a:lnTo>
                <a:lnTo>
                  <a:pt x="32" y="45"/>
                </a:lnTo>
                <a:lnTo>
                  <a:pt x="31" y="50"/>
                </a:lnTo>
                <a:lnTo>
                  <a:pt x="25" y="52"/>
                </a:lnTo>
                <a:lnTo>
                  <a:pt x="18" y="54"/>
                </a:lnTo>
                <a:lnTo>
                  <a:pt x="16" y="54"/>
                </a:lnTo>
                <a:lnTo>
                  <a:pt x="15" y="54"/>
                </a:lnTo>
                <a:lnTo>
                  <a:pt x="13" y="52"/>
                </a:lnTo>
                <a:lnTo>
                  <a:pt x="9" y="52"/>
                </a:lnTo>
                <a:lnTo>
                  <a:pt x="6" y="50"/>
                </a:lnTo>
                <a:lnTo>
                  <a:pt x="4" y="50"/>
                </a:lnTo>
                <a:lnTo>
                  <a:pt x="2" y="52"/>
                </a:lnTo>
                <a:lnTo>
                  <a:pt x="2" y="54"/>
                </a:lnTo>
                <a:lnTo>
                  <a:pt x="2" y="36"/>
                </a:lnTo>
                <a:lnTo>
                  <a:pt x="4" y="41"/>
                </a:lnTo>
                <a:lnTo>
                  <a:pt x="6" y="45"/>
                </a:lnTo>
                <a:lnTo>
                  <a:pt x="7" y="47"/>
                </a:lnTo>
                <a:lnTo>
                  <a:pt x="9" y="48"/>
                </a:lnTo>
                <a:lnTo>
                  <a:pt x="13" y="50"/>
                </a:lnTo>
                <a:lnTo>
                  <a:pt x="18" y="50"/>
                </a:lnTo>
                <a:lnTo>
                  <a:pt x="22" y="50"/>
                </a:lnTo>
                <a:lnTo>
                  <a:pt x="25" y="48"/>
                </a:lnTo>
                <a:lnTo>
                  <a:pt x="27" y="47"/>
                </a:lnTo>
                <a:lnTo>
                  <a:pt x="27" y="43"/>
                </a:lnTo>
                <a:lnTo>
                  <a:pt x="27" y="41"/>
                </a:lnTo>
                <a:lnTo>
                  <a:pt x="27" y="40"/>
                </a:lnTo>
                <a:lnTo>
                  <a:pt x="25" y="38"/>
                </a:lnTo>
                <a:lnTo>
                  <a:pt x="23" y="36"/>
                </a:lnTo>
                <a:lnTo>
                  <a:pt x="22" y="34"/>
                </a:lnTo>
                <a:lnTo>
                  <a:pt x="20" y="32"/>
                </a:lnTo>
                <a:lnTo>
                  <a:pt x="16" y="31"/>
                </a:lnTo>
                <a:lnTo>
                  <a:pt x="9" y="27"/>
                </a:lnTo>
                <a:lnTo>
                  <a:pt x="6" y="25"/>
                </a:lnTo>
                <a:lnTo>
                  <a:pt x="4" y="22"/>
                </a:lnTo>
                <a:lnTo>
                  <a:pt x="2" y="20"/>
                </a:lnTo>
                <a:lnTo>
                  <a:pt x="0" y="16"/>
                </a:lnTo>
                <a:lnTo>
                  <a:pt x="0" y="15"/>
                </a:lnTo>
                <a:lnTo>
                  <a:pt x="2" y="9"/>
                </a:lnTo>
                <a:lnTo>
                  <a:pt x="6" y="4"/>
                </a:lnTo>
                <a:lnTo>
                  <a:pt x="9" y="2"/>
                </a:lnTo>
                <a:lnTo>
                  <a:pt x="16" y="0"/>
                </a:lnTo>
                <a:lnTo>
                  <a:pt x="20" y="0"/>
                </a:lnTo>
                <a:lnTo>
                  <a:pt x="25" y="2"/>
                </a:lnTo>
                <a:lnTo>
                  <a:pt x="27" y="4"/>
                </a:lnTo>
                <a:lnTo>
                  <a:pt x="29" y="4"/>
                </a:lnTo>
                <a:lnTo>
                  <a:pt x="31" y="2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7" name="Freeform 29">
            <a:extLst>
              <a:ext uri="{FF2B5EF4-FFF2-40B4-BE49-F238E27FC236}">
                <a16:creationId xmlns:a16="http://schemas.microsoft.com/office/drawing/2014/main" id="{4270605F-4F03-3F42-9A8F-621C99DC6406}"/>
              </a:ext>
            </a:extLst>
          </p:cNvPr>
          <p:cNvSpPr>
            <a:spLocks noEditPoints="1"/>
          </p:cNvSpPr>
          <p:nvPr/>
        </p:nvSpPr>
        <p:spPr bwMode="auto">
          <a:xfrm>
            <a:off x="4568825" y="874713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2147483647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0 w 52"/>
              <a:gd name="T33" fmla="*/ 2147483647 h 50"/>
              <a:gd name="T34" fmla="*/ 0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0 h 50"/>
              <a:gd name="T54" fmla="*/ 2147483647 w 52"/>
              <a:gd name="T55" fmla="*/ 0 h 50"/>
              <a:gd name="T56" fmla="*/ 0 w 52"/>
              <a:gd name="T57" fmla="*/ 0 h 50"/>
              <a:gd name="T58" fmla="*/ 0 w 52"/>
              <a:gd name="T59" fmla="*/ 0 h 50"/>
              <a:gd name="T60" fmla="*/ 2147483647 w 52"/>
              <a:gd name="T61" fmla="*/ 0 h 50"/>
              <a:gd name="T62" fmla="*/ 2147483647 w 52"/>
              <a:gd name="T63" fmla="*/ 0 h 50"/>
              <a:gd name="T64" fmla="*/ 2147483647 w 52"/>
              <a:gd name="T65" fmla="*/ 0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2147483647 w 52"/>
              <a:gd name="T85" fmla="*/ 2147483647 h 50"/>
              <a:gd name="T86" fmla="*/ 2147483647 w 52"/>
              <a:gd name="T87" fmla="*/ 2147483647 h 50"/>
              <a:gd name="T88" fmla="*/ 2147483647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2147483647 w 52"/>
              <a:gd name="T115" fmla="*/ 2147483647 h 50"/>
              <a:gd name="T116" fmla="*/ 2147483647 w 52"/>
              <a:gd name="T117" fmla="*/ 2147483647 h 50"/>
              <a:gd name="T118" fmla="*/ 2147483647 w 52"/>
              <a:gd name="T119" fmla="*/ 2147483647 h 50"/>
              <a:gd name="T120" fmla="*/ 2147483647 w 52"/>
              <a:gd name="T121" fmla="*/ 2147483647 h 50"/>
              <a:gd name="T122" fmla="*/ 2147483647 w 52"/>
              <a:gd name="T123" fmla="*/ 2147483647 h 50"/>
              <a:gd name="T124" fmla="*/ 2147483647 w 52"/>
              <a:gd name="T125" fmla="*/ 2147483647 h 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2"/>
              <a:gd name="T190" fmla="*/ 0 h 50"/>
              <a:gd name="T191" fmla="*/ 52 w 52"/>
              <a:gd name="T192" fmla="*/ 50 h 5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2" h="50">
                <a:moveTo>
                  <a:pt x="52" y="50"/>
                </a:moveTo>
                <a:lnTo>
                  <a:pt x="38" y="50"/>
                </a:lnTo>
                <a:lnTo>
                  <a:pt x="20" y="27"/>
                </a:lnTo>
                <a:lnTo>
                  <a:pt x="18" y="27"/>
                </a:lnTo>
                <a:lnTo>
                  <a:pt x="16" y="27"/>
                </a:lnTo>
                <a:lnTo>
                  <a:pt x="15" y="27"/>
                </a:lnTo>
                <a:lnTo>
                  <a:pt x="15" y="41"/>
                </a:lnTo>
                <a:lnTo>
                  <a:pt x="15" y="46"/>
                </a:lnTo>
                <a:lnTo>
                  <a:pt x="15" y="48"/>
                </a:lnTo>
                <a:lnTo>
                  <a:pt x="16" y="50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1"/>
                </a:lnTo>
                <a:lnTo>
                  <a:pt x="8" y="9"/>
                </a:lnTo>
                <a:lnTo>
                  <a:pt x="8" y="4"/>
                </a:lnTo>
                <a:lnTo>
                  <a:pt x="6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18" y="0"/>
                </a:lnTo>
                <a:lnTo>
                  <a:pt x="25" y="0"/>
                </a:lnTo>
                <a:lnTo>
                  <a:pt x="31" y="0"/>
                </a:lnTo>
                <a:lnTo>
                  <a:pt x="34" y="2"/>
                </a:lnTo>
                <a:lnTo>
                  <a:pt x="38" y="6"/>
                </a:lnTo>
                <a:lnTo>
                  <a:pt x="40" y="7"/>
                </a:lnTo>
                <a:lnTo>
                  <a:pt x="40" y="13"/>
                </a:lnTo>
                <a:lnTo>
                  <a:pt x="40" y="16"/>
                </a:lnTo>
                <a:lnTo>
                  <a:pt x="38" y="20"/>
                </a:lnTo>
                <a:lnTo>
                  <a:pt x="32" y="23"/>
                </a:lnTo>
                <a:lnTo>
                  <a:pt x="27" y="25"/>
                </a:lnTo>
                <a:lnTo>
                  <a:pt x="38" y="39"/>
                </a:lnTo>
                <a:lnTo>
                  <a:pt x="41" y="45"/>
                </a:lnTo>
                <a:lnTo>
                  <a:pt x="45" y="48"/>
                </a:lnTo>
                <a:lnTo>
                  <a:pt x="48" y="48"/>
                </a:lnTo>
                <a:lnTo>
                  <a:pt x="52" y="50"/>
                </a:lnTo>
                <a:close/>
                <a:moveTo>
                  <a:pt x="15" y="25"/>
                </a:moveTo>
                <a:lnTo>
                  <a:pt x="15" y="25"/>
                </a:lnTo>
                <a:lnTo>
                  <a:pt x="16" y="25"/>
                </a:lnTo>
                <a:lnTo>
                  <a:pt x="24" y="23"/>
                </a:lnTo>
                <a:lnTo>
                  <a:pt x="27" y="22"/>
                </a:lnTo>
                <a:lnTo>
                  <a:pt x="31" y="18"/>
                </a:lnTo>
                <a:lnTo>
                  <a:pt x="31" y="13"/>
                </a:lnTo>
                <a:lnTo>
                  <a:pt x="31" y="9"/>
                </a:lnTo>
                <a:lnTo>
                  <a:pt x="29" y="6"/>
                </a:lnTo>
                <a:lnTo>
                  <a:pt x="25" y="2"/>
                </a:lnTo>
                <a:lnTo>
                  <a:pt x="20" y="2"/>
                </a:lnTo>
                <a:lnTo>
                  <a:pt x="18" y="2"/>
                </a:lnTo>
                <a:lnTo>
                  <a:pt x="15" y="4"/>
                </a:lnTo>
                <a:lnTo>
                  <a:pt x="15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8" name="Freeform 30">
            <a:extLst>
              <a:ext uri="{FF2B5EF4-FFF2-40B4-BE49-F238E27FC236}">
                <a16:creationId xmlns:a16="http://schemas.microsoft.com/office/drawing/2014/main" id="{6C7AB25C-F635-5744-924C-E13E4F74BD34}"/>
              </a:ext>
            </a:extLst>
          </p:cNvPr>
          <p:cNvSpPr>
            <a:spLocks/>
          </p:cNvSpPr>
          <p:nvPr/>
        </p:nvSpPr>
        <p:spPr bwMode="auto">
          <a:xfrm>
            <a:off x="5945188" y="3465513"/>
            <a:ext cx="53975" cy="84137"/>
          </a:xfrm>
          <a:custGeom>
            <a:avLst/>
            <a:gdLst>
              <a:gd name="T0" fmla="*/ 2147483647 w 34"/>
              <a:gd name="T1" fmla="*/ 2147483647 h 53"/>
              <a:gd name="T2" fmla="*/ 2147483647 w 34"/>
              <a:gd name="T3" fmla="*/ 2147483647 h 53"/>
              <a:gd name="T4" fmla="*/ 2147483647 w 34"/>
              <a:gd name="T5" fmla="*/ 2147483647 h 53"/>
              <a:gd name="T6" fmla="*/ 2147483647 w 34"/>
              <a:gd name="T7" fmla="*/ 2147483647 h 53"/>
              <a:gd name="T8" fmla="*/ 2147483647 w 34"/>
              <a:gd name="T9" fmla="*/ 2147483647 h 53"/>
              <a:gd name="T10" fmla="*/ 2147483647 w 34"/>
              <a:gd name="T11" fmla="*/ 2147483647 h 53"/>
              <a:gd name="T12" fmla="*/ 2147483647 w 34"/>
              <a:gd name="T13" fmla="*/ 2147483647 h 53"/>
              <a:gd name="T14" fmla="*/ 2147483647 w 34"/>
              <a:gd name="T15" fmla="*/ 2147483647 h 53"/>
              <a:gd name="T16" fmla="*/ 2147483647 w 34"/>
              <a:gd name="T17" fmla="*/ 2147483647 h 53"/>
              <a:gd name="T18" fmla="*/ 2147483647 w 34"/>
              <a:gd name="T19" fmla="*/ 2147483647 h 53"/>
              <a:gd name="T20" fmla="*/ 2147483647 w 34"/>
              <a:gd name="T21" fmla="*/ 2147483647 h 53"/>
              <a:gd name="T22" fmla="*/ 2147483647 w 34"/>
              <a:gd name="T23" fmla="*/ 2147483647 h 53"/>
              <a:gd name="T24" fmla="*/ 2147483647 w 34"/>
              <a:gd name="T25" fmla="*/ 2147483647 h 53"/>
              <a:gd name="T26" fmla="*/ 2147483647 w 34"/>
              <a:gd name="T27" fmla="*/ 2147483647 h 53"/>
              <a:gd name="T28" fmla="*/ 2147483647 w 34"/>
              <a:gd name="T29" fmla="*/ 2147483647 h 53"/>
              <a:gd name="T30" fmla="*/ 2147483647 w 34"/>
              <a:gd name="T31" fmla="*/ 2147483647 h 53"/>
              <a:gd name="T32" fmla="*/ 2147483647 w 34"/>
              <a:gd name="T33" fmla="*/ 2147483647 h 53"/>
              <a:gd name="T34" fmla="*/ 2147483647 w 34"/>
              <a:gd name="T35" fmla="*/ 2147483647 h 53"/>
              <a:gd name="T36" fmla="*/ 2147483647 w 34"/>
              <a:gd name="T37" fmla="*/ 2147483647 h 53"/>
              <a:gd name="T38" fmla="*/ 2147483647 w 34"/>
              <a:gd name="T39" fmla="*/ 2147483647 h 53"/>
              <a:gd name="T40" fmla="*/ 2147483647 w 34"/>
              <a:gd name="T41" fmla="*/ 2147483647 h 53"/>
              <a:gd name="T42" fmla="*/ 2147483647 w 34"/>
              <a:gd name="T43" fmla="*/ 2147483647 h 53"/>
              <a:gd name="T44" fmla="*/ 2147483647 w 34"/>
              <a:gd name="T45" fmla="*/ 2147483647 h 53"/>
              <a:gd name="T46" fmla="*/ 2147483647 w 34"/>
              <a:gd name="T47" fmla="*/ 2147483647 h 53"/>
              <a:gd name="T48" fmla="*/ 2147483647 w 34"/>
              <a:gd name="T49" fmla="*/ 2147483647 h 53"/>
              <a:gd name="T50" fmla="*/ 2147483647 w 34"/>
              <a:gd name="T51" fmla="*/ 2147483647 h 53"/>
              <a:gd name="T52" fmla="*/ 2147483647 w 34"/>
              <a:gd name="T53" fmla="*/ 2147483647 h 53"/>
              <a:gd name="T54" fmla="*/ 2147483647 w 34"/>
              <a:gd name="T55" fmla="*/ 2147483647 h 53"/>
              <a:gd name="T56" fmla="*/ 2147483647 w 34"/>
              <a:gd name="T57" fmla="*/ 2147483647 h 53"/>
              <a:gd name="T58" fmla="*/ 2147483647 w 34"/>
              <a:gd name="T59" fmla="*/ 2147483647 h 53"/>
              <a:gd name="T60" fmla="*/ 2147483647 w 34"/>
              <a:gd name="T61" fmla="*/ 2147483647 h 53"/>
              <a:gd name="T62" fmla="*/ 0 w 34"/>
              <a:gd name="T63" fmla="*/ 2147483647 h 53"/>
              <a:gd name="T64" fmla="*/ 2147483647 w 34"/>
              <a:gd name="T65" fmla="*/ 2147483647 h 53"/>
              <a:gd name="T66" fmla="*/ 2147483647 w 34"/>
              <a:gd name="T67" fmla="*/ 0 h 53"/>
              <a:gd name="T68" fmla="*/ 2147483647 w 34"/>
              <a:gd name="T69" fmla="*/ 2147483647 h 53"/>
              <a:gd name="T70" fmla="*/ 2147483647 w 34"/>
              <a:gd name="T71" fmla="*/ 2147483647 h 53"/>
              <a:gd name="T72" fmla="*/ 2147483647 w 34"/>
              <a:gd name="T73" fmla="*/ 2147483647 h 53"/>
              <a:gd name="T74" fmla="*/ 2147483647 w 34"/>
              <a:gd name="T75" fmla="*/ 0 h 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3"/>
              <a:gd name="T116" fmla="*/ 34 w 34"/>
              <a:gd name="T117" fmla="*/ 53 h 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3">
                <a:moveTo>
                  <a:pt x="30" y="0"/>
                </a:moveTo>
                <a:lnTo>
                  <a:pt x="30" y="18"/>
                </a:lnTo>
                <a:lnTo>
                  <a:pt x="29" y="13"/>
                </a:lnTo>
                <a:lnTo>
                  <a:pt x="27" y="9"/>
                </a:lnTo>
                <a:lnTo>
                  <a:pt x="25" y="7"/>
                </a:lnTo>
                <a:lnTo>
                  <a:pt x="23" y="5"/>
                </a:lnTo>
                <a:lnTo>
                  <a:pt x="20" y="4"/>
                </a:lnTo>
                <a:lnTo>
                  <a:pt x="16" y="2"/>
                </a:lnTo>
                <a:lnTo>
                  <a:pt x="13" y="4"/>
                </a:lnTo>
                <a:lnTo>
                  <a:pt x="9" y="5"/>
                </a:lnTo>
                <a:lnTo>
                  <a:pt x="7" y="7"/>
                </a:lnTo>
                <a:lnTo>
                  <a:pt x="7" y="11"/>
                </a:lnTo>
                <a:lnTo>
                  <a:pt x="7" y="13"/>
                </a:lnTo>
                <a:lnTo>
                  <a:pt x="9" y="14"/>
                </a:lnTo>
                <a:lnTo>
                  <a:pt x="11" y="18"/>
                </a:lnTo>
                <a:lnTo>
                  <a:pt x="14" y="20"/>
                </a:lnTo>
                <a:lnTo>
                  <a:pt x="20" y="23"/>
                </a:lnTo>
                <a:lnTo>
                  <a:pt x="25" y="27"/>
                </a:lnTo>
                <a:lnTo>
                  <a:pt x="29" y="29"/>
                </a:lnTo>
                <a:lnTo>
                  <a:pt x="30" y="30"/>
                </a:lnTo>
                <a:lnTo>
                  <a:pt x="32" y="34"/>
                </a:lnTo>
                <a:lnTo>
                  <a:pt x="34" y="36"/>
                </a:lnTo>
                <a:lnTo>
                  <a:pt x="34" y="39"/>
                </a:lnTo>
                <a:lnTo>
                  <a:pt x="32" y="45"/>
                </a:lnTo>
                <a:lnTo>
                  <a:pt x="29" y="50"/>
                </a:lnTo>
                <a:lnTo>
                  <a:pt x="25" y="52"/>
                </a:lnTo>
                <a:lnTo>
                  <a:pt x="18" y="53"/>
                </a:lnTo>
                <a:lnTo>
                  <a:pt x="16" y="53"/>
                </a:lnTo>
                <a:lnTo>
                  <a:pt x="14" y="53"/>
                </a:lnTo>
                <a:lnTo>
                  <a:pt x="13" y="52"/>
                </a:lnTo>
                <a:lnTo>
                  <a:pt x="9" y="52"/>
                </a:lnTo>
                <a:lnTo>
                  <a:pt x="6" y="50"/>
                </a:lnTo>
                <a:lnTo>
                  <a:pt x="4" y="50"/>
                </a:lnTo>
                <a:lnTo>
                  <a:pt x="2" y="50"/>
                </a:lnTo>
                <a:lnTo>
                  <a:pt x="2" y="52"/>
                </a:lnTo>
                <a:lnTo>
                  <a:pt x="2" y="53"/>
                </a:lnTo>
                <a:lnTo>
                  <a:pt x="2" y="36"/>
                </a:lnTo>
                <a:lnTo>
                  <a:pt x="4" y="41"/>
                </a:lnTo>
                <a:lnTo>
                  <a:pt x="4" y="45"/>
                </a:lnTo>
                <a:lnTo>
                  <a:pt x="7" y="46"/>
                </a:lnTo>
                <a:lnTo>
                  <a:pt x="9" y="48"/>
                </a:lnTo>
                <a:lnTo>
                  <a:pt x="13" y="50"/>
                </a:lnTo>
                <a:lnTo>
                  <a:pt x="18" y="50"/>
                </a:lnTo>
                <a:lnTo>
                  <a:pt x="22" y="50"/>
                </a:lnTo>
                <a:lnTo>
                  <a:pt x="25" y="48"/>
                </a:lnTo>
                <a:lnTo>
                  <a:pt x="27" y="46"/>
                </a:lnTo>
                <a:lnTo>
                  <a:pt x="27" y="43"/>
                </a:lnTo>
                <a:lnTo>
                  <a:pt x="27" y="41"/>
                </a:lnTo>
                <a:lnTo>
                  <a:pt x="27" y="39"/>
                </a:lnTo>
                <a:lnTo>
                  <a:pt x="25" y="37"/>
                </a:lnTo>
                <a:lnTo>
                  <a:pt x="23" y="36"/>
                </a:lnTo>
                <a:lnTo>
                  <a:pt x="22" y="34"/>
                </a:lnTo>
                <a:lnTo>
                  <a:pt x="20" y="32"/>
                </a:lnTo>
                <a:lnTo>
                  <a:pt x="16" y="30"/>
                </a:lnTo>
                <a:lnTo>
                  <a:pt x="9" y="27"/>
                </a:lnTo>
                <a:lnTo>
                  <a:pt x="6" y="25"/>
                </a:lnTo>
                <a:lnTo>
                  <a:pt x="4" y="21"/>
                </a:lnTo>
                <a:lnTo>
                  <a:pt x="2" y="20"/>
                </a:lnTo>
                <a:lnTo>
                  <a:pt x="0" y="16"/>
                </a:lnTo>
                <a:lnTo>
                  <a:pt x="0" y="14"/>
                </a:lnTo>
                <a:lnTo>
                  <a:pt x="2" y="9"/>
                </a:lnTo>
                <a:lnTo>
                  <a:pt x="6" y="4"/>
                </a:lnTo>
                <a:lnTo>
                  <a:pt x="9" y="2"/>
                </a:lnTo>
                <a:lnTo>
                  <a:pt x="16" y="0"/>
                </a:lnTo>
                <a:lnTo>
                  <a:pt x="20" y="0"/>
                </a:lnTo>
                <a:lnTo>
                  <a:pt x="25" y="2"/>
                </a:lnTo>
                <a:lnTo>
                  <a:pt x="27" y="4"/>
                </a:lnTo>
                <a:lnTo>
                  <a:pt x="29" y="4"/>
                </a:lnTo>
                <a:lnTo>
                  <a:pt x="29" y="2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9" name="Freeform 31">
            <a:extLst>
              <a:ext uri="{FF2B5EF4-FFF2-40B4-BE49-F238E27FC236}">
                <a16:creationId xmlns:a16="http://schemas.microsoft.com/office/drawing/2014/main" id="{B6366C72-BF31-CA4B-ADB4-63F2249E9813}"/>
              </a:ext>
            </a:extLst>
          </p:cNvPr>
          <p:cNvSpPr>
            <a:spLocks/>
          </p:cNvSpPr>
          <p:nvPr/>
        </p:nvSpPr>
        <p:spPr bwMode="auto">
          <a:xfrm>
            <a:off x="6005513" y="3476625"/>
            <a:ext cx="33337" cy="73025"/>
          </a:xfrm>
          <a:custGeom>
            <a:avLst/>
            <a:gdLst>
              <a:gd name="T0" fmla="*/ 2147483647 w 21"/>
              <a:gd name="T1" fmla="*/ 0 h 46"/>
              <a:gd name="T2" fmla="*/ 2147483647 w 21"/>
              <a:gd name="T3" fmla="*/ 2147483647 h 46"/>
              <a:gd name="T4" fmla="*/ 2147483647 w 21"/>
              <a:gd name="T5" fmla="*/ 2147483647 h 46"/>
              <a:gd name="T6" fmla="*/ 2147483647 w 21"/>
              <a:gd name="T7" fmla="*/ 2147483647 h 46"/>
              <a:gd name="T8" fmla="*/ 2147483647 w 21"/>
              <a:gd name="T9" fmla="*/ 2147483647 h 46"/>
              <a:gd name="T10" fmla="*/ 2147483647 w 21"/>
              <a:gd name="T11" fmla="*/ 2147483647 h 46"/>
              <a:gd name="T12" fmla="*/ 2147483647 w 21"/>
              <a:gd name="T13" fmla="*/ 2147483647 h 46"/>
              <a:gd name="T14" fmla="*/ 2147483647 w 21"/>
              <a:gd name="T15" fmla="*/ 2147483647 h 46"/>
              <a:gd name="T16" fmla="*/ 2147483647 w 21"/>
              <a:gd name="T17" fmla="*/ 2147483647 h 46"/>
              <a:gd name="T18" fmla="*/ 2147483647 w 21"/>
              <a:gd name="T19" fmla="*/ 2147483647 h 46"/>
              <a:gd name="T20" fmla="*/ 2147483647 w 21"/>
              <a:gd name="T21" fmla="*/ 2147483647 h 46"/>
              <a:gd name="T22" fmla="*/ 2147483647 w 21"/>
              <a:gd name="T23" fmla="*/ 2147483647 h 46"/>
              <a:gd name="T24" fmla="*/ 2147483647 w 21"/>
              <a:gd name="T25" fmla="*/ 2147483647 h 46"/>
              <a:gd name="T26" fmla="*/ 2147483647 w 21"/>
              <a:gd name="T27" fmla="*/ 2147483647 h 46"/>
              <a:gd name="T28" fmla="*/ 2147483647 w 21"/>
              <a:gd name="T29" fmla="*/ 2147483647 h 46"/>
              <a:gd name="T30" fmla="*/ 2147483647 w 21"/>
              <a:gd name="T31" fmla="*/ 2147483647 h 46"/>
              <a:gd name="T32" fmla="*/ 2147483647 w 21"/>
              <a:gd name="T33" fmla="*/ 2147483647 h 46"/>
              <a:gd name="T34" fmla="*/ 2147483647 w 21"/>
              <a:gd name="T35" fmla="*/ 2147483647 h 46"/>
              <a:gd name="T36" fmla="*/ 2147483647 w 21"/>
              <a:gd name="T37" fmla="*/ 2147483647 h 46"/>
              <a:gd name="T38" fmla="*/ 2147483647 w 21"/>
              <a:gd name="T39" fmla="*/ 2147483647 h 46"/>
              <a:gd name="T40" fmla="*/ 2147483647 w 21"/>
              <a:gd name="T41" fmla="*/ 2147483647 h 46"/>
              <a:gd name="T42" fmla="*/ 2147483647 w 21"/>
              <a:gd name="T43" fmla="*/ 2147483647 h 46"/>
              <a:gd name="T44" fmla="*/ 2147483647 w 21"/>
              <a:gd name="T45" fmla="*/ 2147483647 h 46"/>
              <a:gd name="T46" fmla="*/ 2147483647 w 21"/>
              <a:gd name="T47" fmla="*/ 2147483647 h 46"/>
              <a:gd name="T48" fmla="*/ 2147483647 w 21"/>
              <a:gd name="T49" fmla="*/ 2147483647 h 46"/>
              <a:gd name="T50" fmla="*/ 2147483647 w 21"/>
              <a:gd name="T51" fmla="*/ 2147483647 h 46"/>
              <a:gd name="T52" fmla="*/ 0 w 21"/>
              <a:gd name="T53" fmla="*/ 2147483647 h 46"/>
              <a:gd name="T54" fmla="*/ 0 w 21"/>
              <a:gd name="T55" fmla="*/ 2147483647 h 46"/>
              <a:gd name="T56" fmla="*/ 2147483647 w 21"/>
              <a:gd name="T57" fmla="*/ 2147483647 h 46"/>
              <a:gd name="T58" fmla="*/ 2147483647 w 21"/>
              <a:gd name="T59" fmla="*/ 2147483647 h 46"/>
              <a:gd name="T60" fmla="*/ 2147483647 w 21"/>
              <a:gd name="T61" fmla="*/ 2147483647 h 46"/>
              <a:gd name="T62" fmla="*/ 2147483647 w 21"/>
              <a:gd name="T63" fmla="*/ 2147483647 h 46"/>
              <a:gd name="T64" fmla="*/ 2147483647 w 21"/>
              <a:gd name="T65" fmla="*/ 2147483647 h 46"/>
              <a:gd name="T66" fmla="*/ 2147483647 w 21"/>
              <a:gd name="T67" fmla="*/ 0 h 46"/>
              <a:gd name="T68" fmla="*/ 2147483647 w 21"/>
              <a:gd name="T69" fmla="*/ 0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"/>
              <a:gd name="T106" fmla="*/ 0 h 46"/>
              <a:gd name="T107" fmla="*/ 21 w 21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" h="46">
                <a:moveTo>
                  <a:pt x="12" y="0"/>
                </a:moveTo>
                <a:lnTo>
                  <a:pt x="12" y="11"/>
                </a:lnTo>
                <a:lnTo>
                  <a:pt x="21" y="11"/>
                </a:lnTo>
                <a:lnTo>
                  <a:pt x="21" y="13"/>
                </a:lnTo>
                <a:lnTo>
                  <a:pt x="12" y="13"/>
                </a:lnTo>
                <a:lnTo>
                  <a:pt x="12" y="36"/>
                </a:lnTo>
                <a:lnTo>
                  <a:pt x="12" y="39"/>
                </a:lnTo>
                <a:lnTo>
                  <a:pt x="14" y="39"/>
                </a:lnTo>
                <a:lnTo>
                  <a:pt x="14" y="41"/>
                </a:lnTo>
                <a:lnTo>
                  <a:pt x="16" y="41"/>
                </a:lnTo>
                <a:lnTo>
                  <a:pt x="17" y="41"/>
                </a:lnTo>
                <a:lnTo>
                  <a:pt x="19" y="39"/>
                </a:lnTo>
                <a:lnTo>
                  <a:pt x="21" y="39"/>
                </a:lnTo>
                <a:lnTo>
                  <a:pt x="19" y="43"/>
                </a:lnTo>
                <a:lnTo>
                  <a:pt x="17" y="45"/>
                </a:lnTo>
                <a:lnTo>
                  <a:pt x="16" y="46"/>
                </a:lnTo>
                <a:lnTo>
                  <a:pt x="12" y="46"/>
                </a:lnTo>
                <a:lnTo>
                  <a:pt x="10" y="46"/>
                </a:lnTo>
                <a:lnTo>
                  <a:pt x="8" y="45"/>
                </a:lnTo>
                <a:lnTo>
                  <a:pt x="7" y="45"/>
                </a:lnTo>
                <a:lnTo>
                  <a:pt x="7" y="43"/>
                </a:lnTo>
                <a:lnTo>
                  <a:pt x="7" y="39"/>
                </a:lnTo>
                <a:lnTo>
                  <a:pt x="5" y="38"/>
                </a:lnTo>
                <a:lnTo>
                  <a:pt x="5" y="13"/>
                </a:lnTo>
                <a:lnTo>
                  <a:pt x="0" y="13"/>
                </a:lnTo>
                <a:lnTo>
                  <a:pt x="1" y="11"/>
                </a:lnTo>
                <a:lnTo>
                  <a:pt x="5" y="9"/>
                </a:lnTo>
                <a:lnTo>
                  <a:pt x="7" y="7"/>
                </a:lnTo>
                <a:lnTo>
                  <a:pt x="8" y="6"/>
                </a:lnTo>
                <a:lnTo>
                  <a:pt x="10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0" name="Freeform 32">
            <a:extLst>
              <a:ext uri="{FF2B5EF4-FFF2-40B4-BE49-F238E27FC236}">
                <a16:creationId xmlns:a16="http://schemas.microsoft.com/office/drawing/2014/main" id="{4D76CB1E-F7AF-D548-A16E-0C70A13A45F8}"/>
              </a:ext>
            </a:extLst>
          </p:cNvPr>
          <p:cNvSpPr>
            <a:spLocks/>
          </p:cNvSpPr>
          <p:nvPr/>
        </p:nvSpPr>
        <p:spPr bwMode="auto">
          <a:xfrm>
            <a:off x="6042025" y="3494088"/>
            <a:ext cx="39688" cy="53975"/>
          </a:xfrm>
          <a:custGeom>
            <a:avLst/>
            <a:gdLst>
              <a:gd name="T0" fmla="*/ 2147483647 w 25"/>
              <a:gd name="T1" fmla="*/ 0 h 34"/>
              <a:gd name="T2" fmla="*/ 2147483647 w 25"/>
              <a:gd name="T3" fmla="*/ 2147483647 h 34"/>
              <a:gd name="T4" fmla="*/ 2147483647 w 25"/>
              <a:gd name="T5" fmla="*/ 2147483647 h 34"/>
              <a:gd name="T6" fmla="*/ 2147483647 w 25"/>
              <a:gd name="T7" fmla="*/ 0 h 34"/>
              <a:gd name="T8" fmla="*/ 2147483647 w 25"/>
              <a:gd name="T9" fmla="*/ 0 h 34"/>
              <a:gd name="T10" fmla="*/ 2147483647 w 25"/>
              <a:gd name="T11" fmla="*/ 0 h 34"/>
              <a:gd name="T12" fmla="*/ 2147483647 w 25"/>
              <a:gd name="T13" fmla="*/ 0 h 34"/>
              <a:gd name="T14" fmla="*/ 2147483647 w 25"/>
              <a:gd name="T15" fmla="*/ 2147483647 h 34"/>
              <a:gd name="T16" fmla="*/ 2147483647 w 25"/>
              <a:gd name="T17" fmla="*/ 2147483647 h 34"/>
              <a:gd name="T18" fmla="*/ 2147483647 w 25"/>
              <a:gd name="T19" fmla="*/ 2147483647 h 34"/>
              <a:gd name="T20" fmla="*/ 2147483647 w 25"/>
              <a:gd name="T21" fmla="*/ 2147483647 h 34"/>
              <a:gd name="T22" fmla="*/ 2147483647 w 25"/>
              <a:gd name="T23" fmla="*/ 2147483647 h 34"/>
              <a:gd name="T24" fmla="*/ 2147483647 w 25"/>
              <a:gd name="T25" fmla="*/ 2147483647 h 34"/>
              <a:gd name="T26" fmla="*/ 2147483647 w 25"/>
              <a:gd name="T27" fmla="*/ 2147483647 h 34"/>
              <a:gd name="T28" fmla="*/ 2147483647 w 25"/>
              <a:gd name="T29" fmla="*/ 2147483647 h 34"/>
              <a:gd name="T30" fmla="*/ 2147483647 w 25"/>
              <a:gd name="T31" fmla="*/ 2147483647 h 34"/>
              <a:gd name="T32" fmla="*/ 2147483647 w 25"/>
              <a:gd name="T33" fmla="*/ 2147483647 h 34"/>
              <a:gd name="T34" fmla="*/ 2147483647 w 25"/>
              <a:gd name="T35" fmla="*/ 2147483647 h 34"/>
              <a:gd name="T36" fmla="*/ 2147483647 w 25"/>
              <a:gd name="T37" fmla="*/ 2147483647 h 34"/>
              <a:gd name="T38" fmla="*/ 2147483647 w 25"/>
              <a:gd name="T39" fmla="*/ 2147483647 h 34"/>
              <a:gd name="T40" fmla="*/ 2147483647 w 25"/>
              <a:gd name="T41" fmla="*/ 2147483647 h 34"/>
              <a:gd name="T42" fmla="*/ 2147483647 w 25"/>
              <a:gd name="T43" fmla="*/ 2147483647 h 34"/>
              <a:gd name="T44" fmla="*/ 2147483647 w 25"/>
              <a:gd name="T45" fmla="*/ 2147483647 h 34"/>
              <a:gd name="T46" fmla="*/ 2147483647 w 25"/>
              <a:gd name="T47" fmla="*/ 2147483647 h 34"/>
              <a:gd name="T48" fmla="*/ 2147483647 w 25"/>
              <a:gd name="T49" fmla="*/ 2147483647 h 34"/>
              <a:gd name="T50" fmla="*/ 2147483647 w 25"/>
              <a:gd name="T51" fmla="*/ 2147483647 h 34"/>
              <a:gd name="T52" fmla="*/ 2147483647 w 25"/>
              <a:gd name="T53" fmla="*/ 2147483647 h 34"/>
              <a:gd name="T54" fmla="*/ 2147483647 w 25"/>
              <a:gd name="T55" fmla="*/ 2147483647 h 34"/>
              <a:gd name="T56" fmla="*/ 2147483647 w 25"/>
              <a:gd name="T57" fmla="*/ 2147483647 h 34"/>
              <a:gd name="T58" fmla="*/ 0 w 25"/>
              <a:gd name="T59" fmla="*/ 2147483647 h 34"/>
              <a:gd name="T60" fmla="*/ 0 w 25"/>
              <a:gd name="T61" fmla="*/ 2147483647 h 34"/>
              <a:gd name="T62" fmla="*/ 2147483647 w 25"/>
              <a:gd name="T63" fmla="*/ 2147483647 h 34"/>
              <a:gd name="T64" fmla="*/ 2147483647 w 25"/>
              <a:gd name="T65" fmla="*/ 2147483647 h 34"/>
              <a:gd name="T66" fmla="*/ 2147483647 w 25"/>
              <a:gd name="T67" fmla="*/ 2147483647 h 34"/>
              <a:gd name="T68" fmla="*/ 2147483647 w 25"/>
              <a:gd name="T69" fmla="*/ 2147483647 h 34"/>
              <a:gd name="T70" fmla="*/ 2147483647 w 25"/>
              <a:gd name="T71" fmla="*/ 2147483647 h 34"/>
              <a:gd name="T72" fmla="*/ 2147483647 w 25"/>
              <a:gd name="T73" fmla="*/ 2147483647 h 34"/>
              <a:gd name="T74" fmla="*/ 2147483647 w 25"/>
              <a:gd name="T75" fmla="*/ 2147483647 h 34"/>
              <a:gd name="T76" fmla="*/ 2147483647 w 25"/>
              <a:gd name="T77" fmla="*/ 2147483647 h 34"/>
              <a:gd name="T78" fmla="*/ 2147483647 w 25"/>
              <a:gd name="T79" fmla="*/ 2147483647 h 34"/>
              <a:gd name="T80" fmla="*/ 2147483647 w 25"/>
              <a:gd name="T81" fmla="*/ 2147483647 h 34"/>
              <a:gd name="T82" fmla="*/ 2147483647 w 25"/>
              <a:gd name="T83" fmla="*/ 2147483647 h 34"/>
              <a:gd name="T84" fmla="*/ 2147483647 w 25"/>
              <a:gd name="T85" fmla="*/ 2147483647 h 34"/>
              <a:gd name="T86" fmla="*/ 2147483647 w 25"/>
              <a:gd name="T87" fmla="*/ 2147483647 h 34"/>
              <a:gd name="T88" fmla="*/ 2147483647 w 25"/>
              <a:gd name="T89" fmla="*/ 2147483647 h 34"/>
              <a:gd name="T90" fmla="*/ 0 w 25"/>
              <a:gd name="T91" fmla="*/ 2147483647 h 34"/>
              <a:gd name="T92" fmla="*/ 0 w 25"/>
              <a:gd name="T93" fmla="*/ 2147483647 h 34"/>
              <a:gd name="T94" fmla="*/ 2147483647 w 25"/>
              <a:gd name="T95" fmla="*/ 0 h 34"/>
              <a:gd name="T96" fmla="*/ 2147483647 w 25"/>
              <a:gd name="T97" fmla="*/ 0 h 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5"/>
              <a:gd name="T148" fmla="*/ 0 h 34"/>
              <a:gd name="T149" fmla="*/ 25 w 25"/>
              <a:gd name="T150" fmla="*/ 34 h 3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5" h="34">
                <a:moveTo>
                  <a:pt x="10" y="0"/>
                </a:moveTo>
                <a:lnTo>
                  <a:pt x="10" y="9"/>
                </a:lnTo>
                <a:lnTo>
                  <a:pt x="14" y="3"/>
                </a:lnTo>
                <a:lnTo>
                  <a:pt x="16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2"/>
                </a:lnTo>
                <a:lnTo>
                  <a:pt x="25" y="3"/>
                </a:lnTo>
                <a:lnTo>
                  <a:pt x="25" y="5"/>
                </a:lnTo>
                <a:lnTo>
                  <a:pt x="23" y="7"/>
                </a:lnTo>
                <a:lnTo>
                  <a:pt x="21" y="9"/>
                </a:lnTo>
                <a:lnTo>
                  <a:pt x="19" y="7"/>
                </a:lnTo>
                <a:lnTo>
                  <a:pt x="18" y="7"/>
                </a:lnTo>
                <a:lnTo>
                  <a:pt x="18" y="5"/>
                </a:lnTo>
                <a:lnTo>
                  <a:pt x="16" y="5"/>
                </a:lnTo>
                <a:lnTo>
                  <a:pt x="14" y="5"/>
                </a:lnTo>
                <a:lnTo>
                  <a:pt x="12" y="7"/>
                </a:lnTo>
                <a:lnTo>
                  <a:pt x="10" y="11"/>
                </a:lnTo>
                <a:lnTo>
                  <a:pt x="10" y="27"/>
                </a:lnTo>
                <a:lnTo>
                  <a:pt x="10" y="28"/>
                </a:lnTo>
                <a:lnTo>
                  <a:pt x="12" y="30"/>
                </a:lnTo>
                <a:lnTo>
                  <a:pt x="12" y="32"/>
                </a:lnTo>
                <a:lnTo>
                  <a:pt x="14" y="32"/>
                </a:lnTo>
                <a:lnTo>
                  <a:pt x="16" y="34"/>
                </a:lnTo>
                <a:lnTo>
                  <a:pt x="18" y="34"/>
                </a:lnTo>
                <a:lnTo>
                  <a:pt x="0" y="34"/>
                </a:lnTo>
                <a:lnTo>
                  <a:pt x="2" y="34"/>
                </a:lnTo>
                <a:lnTo>
                  <a:pt x="3" y="32"/>
                </a:lnTo>
                <a:lnTo>
                  <a:pt x="3" y="30"/>
                </a:lnTo>
                <a:lnTo>
                  <a:pt x="5" y="28"/>
                </a:lnTo>
                <a:lnTo>
                  <a:pt x="5" y="27"/>
                </a:lnTo>
                <a:lnTo>
                  <a:pt x="5" y="14"/>
                </a:lnTo>
                <a:lnTo>
                  <a:pt x="5" y="9"/>
                </a:lnTo>
                <a:lnTo>
                  <a:pt x="3" y="5"/>
                </a:lnTo>
                <a:lnTo>
                  <a:pt x="3" y="3"/>
                </a:lnTo>
                <a:lnTo>
                  <a:pt x="2" y="3"/>
                </a:lnTo>
                <a:lnTo>
                  <a:pt x="0" y="3"/>
                </a:lnTo>
                <a:lnTo>
                  <a:pt x="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1" name="Freeform 33">
            <a:extLst>
              <a:ext uri="{FF2B5EF4-FFF2-40B4-BE49-F238E27FC236}">
                <a16:creationId xmlns:a16="http://schemas.microsoft.com/office/drawing/2014/main" id="{F918F6FD-9F91-C44B-8C0A-5E1EE46D3276}"/>
              </a:ext>
            </a:extLst>
          </p:cNvPr>
          <p:cNvSpPr>
            <a:spLocks noEditPoints="1"/>
          </p:cNvSpPr>
          <p:nvPr/>
        </p:nvSpPr>
        <p:spPr bwMode="auto">
          <a:xfrm>
            <a:off x="6086475" y="3462338"/>
            <a:ext cx="25400" cy="85725"/>
          </a:xfrm>
          <a:custGeom>
            <a:avLst/>
            <a:gdLst>
              <a:gd name="T0" fmla="*/ 2147483647 w 16"/>
              <a:gd name="T1" fmla="*/ 0 h 54"/>
              <a:gd name="T2" fmla="*/ 2147483647 w 16"/>
              <a:gd name="T3" fmla="*/ 0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2147483647 w 16"/>
              <a:gd name="T9" fmla="*/ 2147483647 h 54"/>
              <a:gd name="T10" fmla="*/ 2147483647 w 16"/>
              <a:gd name="T11" fmla="*/ 2147483647 h 54"/>
              <a:gd name="T12" fmla="*/ 2147483647 w 16"/>
              <a:gd name="T13" fmla="*/ 2147483647 h 54"/>
              <a:gd name="T14" fmla="*/ 2147483647 w 16"/>
              <a:gd name="T15" fmla="*/ 2147483647 h 54"/>
              <a:gd name="T16" fmla="*/ 2147483647 w 16"/>
              <a:gd name="T17" fmla="*/ 2147483647 h 54"/>
              <a:gd name="T18" fmla="*/ 2147483647 w 16"/>
              <a:gd name="T19" fmla="*/ 2147483647 h 54"/>
              <a:gd name="T20" fmla="*/ 2147483647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2147483647 w 16"/>
              <a:gd name="T27" fmla="*/ 2147483647 h 54"/>
              <a:gd name="T28" fmla="*/ 2147483647 w 16"/>
              <a:gd name="T29" fmla="*/ 2147483647 h 54"/>
              <a:gd name="T30" fmla="*/ 2147483647 w 16"/>
              <a:gd name="T31" fmla="*/ 0 h 54"/>
              <a:gd name="T32" fmla="*/ 2147483647 w 16"/>
              <a:gd name="T33" fmla="*/ 0 h 54"/>
              <a:gd name="T34" fmla="*/ 2147483647 w 16"/>
              <a:gd name="T35" fmla="*/ 2147483647 h 54"/>
              <a:gd name="T36" fmla="*/ 2147483647 w 16"/>
              <a:gd name="T37" fmla="*/ 2147483647 h 54"/>
              <a:gd name="T38" fmla="*/ 2147483647 w 16"/>
              <a:gd name="T39" fmla="*/ 2147483647 h 54"/>
              <a:gd name="T40" fmla="*/ 2147483647 w 16"/>
              <a:gd name="T41" fmla="*/ 2147483647 h 54"/>
              <a:gd name="T42" fmla="*/ 2147483647 w 16"/>
              <a:gd name="T43" fmla="*/ 2147483647 h 54"/>
              <a:gd name="T44" fmla="*/ 2147483647 w 16"/>
              <a:gd name="T45" fmla="*/ 2147483647 h 54"/>
              <a:gd name="T46" fmla="*/ 2147483647 w 16"/>
              <a:gd name="T47" fmla="*/ 2147483647 h 54"/>
              <a:gd name="T48" fmla="*/ 2147483647 w 16"/>
              <a:gd name="T49" fmla="*/ 2147483647 h 54"/>
              <a:gd name="T50" fmla="*/ 2147483647 w 16"/>
              <a:gd name="T51" fmla="*/ 2147483647 h 54"/>
              <a:gd name="T52" fmla="*/ 0 w 16"/>
              <a:gd name="T53" fmla="*/ 2147483647 h 54"/>
              <a:gd name="T54" fmla="*/ 0 w 16"/>
              <a:gd name="T55" fmla="*/ 2147483647 h 54"/>
              <a:gd name="T56" fmla="*/ 2147483647 w 16"/>
              <a:gd name="T57" fmla="*/ 2147483647 h 54"/>
              <a:gd name="T58" fmla="*/ 2147483647 w 16"/>
              <a:gd name="T59" fmla="*/ 2147483647 h 54"/>
              <a:gd name="T60" fmla="*/ 2147483647 w 16"/>
              <a:gd name="T61" fmla="*/ 2147483647 h 54"/>
              <a:gd name="T62" fmla="*/ 2147483647 w 16"/>
              <a:gd name="T63" fmla="*/ 2147483647 h 54"/>
              <a:gd name="T64" fmla="*/ 2147483647 w 16"/>
              <a:gd name="T65" fmla="*/ 2147483647 h 54"/>
              <a:gd name="T66" fmla="*/ 2147483647 w 16"/>
              <a:gd name="T67" fmla="*/ 2147483647 h 54"/>
              <a:gd name="T68" fmla="*/ 2147483647 w 16"/>
              <a:gd name="T69" fmla="*/ 2147483647 h 54"/>
              <a:gd name="T70" fmla="*/ 2147483647 w 16"/>
              <a:gd name="T71" fmla="*/ 2147483647 h 54"/>
              <a:gd name="T72" fmla="*/ 2147483647 w 16"/>
              <a:gd name="T73" fmla="*/ 2147483647 h 54"/>
              <a:gd name="T74" fmla="*/ 2147483647 w 16"/>
              <a:gd name="T75" fmla="*/ 2147483647 h 54"/>
              <a:gd name="T76" fmla="*/ 2147483647 w 16"/>
              <a:gd name="T77" fmla="*/ 2147483647 h 54"/>
              <a:gd name="T78" fmla="*/ 2147483647 w 16"/>
              <a:gd name="T79" fmla="*/ 2147483647 h 54"/>
              <a:gd name="T80" fmla="*/ 2147483647 w 16"/>
              <a:gd name="T81" fmla="*/ 2147483647 h 54"/>
              <a:gd name="T82" fmla="*/ 0 w 16"/>
              <a:gd name="T83" fmla="*/ 2147483647 h 54"/>
              <a:gd name="T84" fmla="*/ 0 w 16"/>
              <a:gd name="T85" fmla="*/ 2147483647 h 54"/>
              <a:gd name="T86" fmla="*/ 0 w 16"/>
              <a:gd name="T87" fmla="*/ 2147483647 h 54"/>
              <a:gd name="T88" fmla="*/ 2147483647 w 16"/>
              <a:gd name="T89" fmla="*/ 2147483647 h 54"/>
              <a:gd name="T90" fmla="*/ 2147483647 w 16"/>
              <a:gd name="T91" fmla="*/ 2147483647 h 5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"/>
              <a:gd name="T139" fmla="*/ 0 h 54"/>
              <a:gd name="T140" fmla="*/ 16 w 16"/>
              <a:gd name="T141" fmla="*/ 54 h 5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" h="54">
                <a:moveTo>
                  <a:pt x="7" y="0"/>
                </a:moveTo>
                <a:lnTo>
                  <a:pt x="9" y="0"/>
                </a:lnTo>
                <a:lnTo>
                  <a:pt x="11" y="2"/>
                </a:lnTo>
                <a:lnTo>
                  <a:pt x="11" y="4"/>
                </a:lnTo>
                <a:lnTo>
                  <a:pt x="11" y="6"/>
                </a:lnTo>
                <a:lnTo>
                  <a:pt x="11" y="7"/>
                </a:lnTo>
                <a:lnTo>
                  <a:pt x="9" y="9"/>
                </a:lnTo>
                <a:lnTo>
                  <a:pt x="7" y="9"/>
                </a:lnTo>
                <a:lnTo>
                  <a:pt x="6" y="9"/>
                </a:lnTo>
                <a:lnTo>
                  <a:pt x="4" y="7"/>
                </a:lnTo>
                <a:lnTo>
                  <a:pt x="2" y="6"/>
                </a:lnTo>
                <a:lnTo>
                  <a:pt x="4" y="4"/>
                </a:lnTo>
                <a:lnTo>
                  <a:pt x="4" y="2"/>
                </a:lnTo>
                <a:lnTo>
                  <a:pt x="6" y="0"/>
                </a:lnTo>
                <a:lnTo>
                  <a:pt x="7" y="0"/>
                </a:lnTo>
                <a:close/>
                <a:moveTo>
                  <a:pt x="11" y="20"/>
                </a:moveTo>
                <a:lnTo>
                  <a:pt x="11" y="47"/>
                </a:lnTo>
                <a:lnTo>
                  <a:pt x="11" y="50"/>
                </a:lnTo>
                <a:lnTo>
                  <a:pt x="11" y="52"/>
                </a:lnTo>
                <a:lnTo>
                  <a:pt x="13" y="54"/>
                </a:lnTo>
                <a:lnTo>
                  <a:pt x="14" y="54"/>
                </a:lnTo>
                <a:lnTo>
                  <a:pt x="16" y="54"/>
                </a:lnTo>
                <a:lnTo>
                  <a:pt x="0" y="54"/>
                </a:lnTo>
                <a:lnTo>
                  <a:pt x="2" y="54"/>
                </a:lnTo>
                <a:lnTo>
                  <a:pt x="4" y="52"/>
                </a:lnTo>
                <a:lnTo>
                  <a:pt x="4" y="50"/>
                </a:lnTo>
                <a:lnTo>
                  <a:pt x="4" y="47"/>
                </a:lnTo>
                <a:lnTo>
                  <a:pt x="4" y="34"/>
                </a:lnTo>
                <a:lnTo>
                  <a:pt x="4" y="29"/>
                </a:lnTo>
                <a:lnTo>
                  <a:pt x="4" y="25"/>
                </a:lnTo>
                <a:lnTo>
                  <a:pt x="4" y="23"/>
                </a:lnTo>
                <a:lnTo>
                  <a:pt x="2" y="23"/>
                </a:lnTo>
                <a:lnTo>
                  <a:pt x="0" y="23"/>
                </a:lnTo>
                <a:lnTo>
                  <a:pt x="9" y="20"/>
                </a:lnTo>
                <a:lnTo>
                  <a:pt x="11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2" name="Freeform 34">
            <a:extLst>
              <a:ext uri="{FF2B5EF4-FFF2-40B4-BE49-F238E27FC236}">
                <a16:creationId xmlns:a16="http://schemas.microsoft.com/office/drawing/2014/main" id="{65608887-1A38-3A4A-98BE-6C9270F8475E}"/>
              </a:ext>
            </a:extLst>
          </p:cNvPr>
          <p:cNvSpPr>
            <a:spLocks/>
          </p:cNvSpPr>
          <p:nvPr/>
        </p:nvSpPr>
        <p:spPr bwMode="auto">
          <a:xfrm>
            <a:off x="6118225" y="3494088"/>
            <a:ext cx="47625" cy="55562"/>
          </a:xfrm>
          <a:custGeom>
            <a:avLst/>
            <a:gdLst>
              <a:gd name="T0" fmla="*/ 2147483647 w 30"/>
              <a:gd name="T1" fmla="*/ 2147483647 h 35"/>
              <a:gd name="T2" fmla="*/ 2147483647 w 30"/>
              <a:gd name="T3" fmla="*/ 2147483647 h 35"/>
              <a:gd name="T4" fmla="*/ 2147483647 w 30"/>
              <a:gd name="T5" fmla="*/ 2147483647 h 35"/>
              <a:gd name="T6" fmla="*/ 2147483647 w 30"/>
              <a:gd name="T7" fmla="*/ 2147483647 h 35"/>
              <a:gd name="T8" fmla="*/ 2147483647 w 30"/>
              <a:gd name="T9" fmla="*/ 2147483647 h 35"/>
              <a:gd name="T10" fmla="*/ 2147483647 w 30"/>
              <a:gd name="T11" fmla="*/ 2147483647 h 35"/>
              <a:gd name="T12" fmla="*/ 2147483647 w 30"/>
              <a:gd name="T13" fmla="*/ 2147483647 h 35"/>
              <a:gd name="T14" fmla="*/ 2147483647 w 30"/>
              <a:gd name="T15" fmla="*/ 2147483647 h 35"/>
              <a:gd name="T16" fmla="*/ 2147483647 w 30"/>
              <a:gd name="T17" fmla="*/ 2147483647 h 35"/>
              <a:gd name="T18" fmla="*/ 0 w 30"/>
              <a:gd name="T19" fmla="*/ 2147483647 h 35"/>
              <a:gd name="T20" fmla="*/ 2147483647 w 30"/>
              <a:gd name="T21" fmla="*/ 2147483647 h 35"/>
              <a:gd name="T22" fmla="*/ 2147483647 w 30"/>
              <a:gd name="T23" fmla="*/ 2147483647 h 35"/>
              <a:gd name="T24" fmla="*/ 2147483647 w 30"/>
              <a:gd name="T25" fmla="*/ 2147483647 h 35"/>
              <a:gd name="T26" fmla="*/ 2147483647 w 30"/>
              <a:gd name="T27" fmla="*/ 0 h 35"/>
              <a:gd name="T28" fmla="*/ 2147483647 w 30"/>
              <a:gd name="T29" fmla="*/ 0 h 35"/>
              <a:gd name="T30" fmla="*/ 2147483647 w 30"/>
              <a:gd name="T31" fmla="*/ 0 h 35"/>
              <a:gd name="T32" fmla="*/ 2147483647 w 30"/>
              <a:gd name="T33" fmla="*/ 2147483647 h 35"/>
              <a:gd name="T34" fmla="*/ 2147483647 w 30"/>
              <a:gd name="T35" fmla="*/ 2147483647 h 35"/>
              <a:gd name="T36" fmla="*/ 2147483647 w 30"/>
              <a:gd name="T37" fmla="*/ 2147483647 h 35"/>
              <a:gd name="T38" fmla="*/ 2147483647 w 30"/>
              <a:gd name="T39" fmla="*/ 2147483647 h 35"/>
              <a:gd name="T40" fmla="*/ 2147483647 w 30"/>
              <a:gd name="T41" fmla="*/ 2147483647 h 35"/>
              <a:gd name="T42" fmla="*/ 2147483647 w 30"/>
              <a:gd name="T43" fmla="*/ 2147483647 h 35"/>
              <a:gd name="T44" fmla="*/ 2147483647 w 30"/>
              <a:gd name="T45" fmla="*/ 2147483647 h 35"/>
              <a:gd name="T46" fmla="*/ 2147483647 w 30"/>
              <a:gd name="T47" fmla="*/ 2147483647 h 35"/>
              <a:gd name="T48" fmla="*/ 2147483647 w 30"/>
              <a:gd name="T49" fmla="*/ 2147483647 h 35"/>
              <a:gd name="T50" fmla="*/ 2147483647 w 30"/>
              <a:gd name="T51" fmla="*/ 2147483647 h 35"/>
              <a:gd name="T52" fmla="*/ 2147483647 w 30"/>
              <a:gd name="T53" fmla="*/ 2147483647 h 35"/>
              <a:gd name="T54" fmla="*/ 2147483647 w 30"/>
              <a:gd name="T55" fmla="*/ 2147483647 h 35"/>
              <a:gd name="T56" fmla="*/ 2147483647 w 30"/>
              <a:gd name="T57" fmla="*/ 2147483647 h 35"/>
              <a:gd name="T58" fmla="*/ 2147483647 w 30"/>
              <a:gd name="T59" fmla="*/ 2147483647 h 35"/>
              <a:gd name="T60" fmla="*/ 2147483647 w 30"/>
              <a:gd name="T61" fmla="*/ 2147483647 h 35"/>
              <a:gd name="T62" fmla="*/ 2147483647 w 30"/>
              <a:gd name="T63" fmla="*/ 2147483647 h 35"/>
              <a:gd name="T64" fmla="*/ 2147483647 w 30"/>
              <a:gd name="T65" fmla="*/ 2147483647 h 35"/>
              <a:gd name="T66" fmla="*/ 2147483647 w 30"/>
              <a:gd name="T67" fmla="*/ 2147483647 h 35"/>
              <a:gd name="T68" fmla="*/ 2147483647 w 30"/>
              <a:gd name="T69" fmla="*/ 2147483647 h 35"/>
              <a:gd name="T70" fmla="*/ 2147483647 w 30"/>
              <a:gd name="T71" fmla="*/ 2147483647 h 35"/>
              <a:gd name="T72" fmla="*/ 2147483647 w 30"/>
              <a:gd name="T73" fmla="*/ 2147483647 h 35"/>
              <a:gd name="T74" fmla="*/ 2147483647 w 30"/>
              <a:gd name="T75" fmla="*/ 2147483647 h 35"/>
              <a:gd name="T76" fmla="*/ 2147483647 w 30"/>
              <a:gd name="T77" fmla="*/ 2147483647 h 35"/>
              <a:gd name="T78" fmla="*/ 2147483647 w 30"/>
              <a:gd name="T79" fmla="*/ 2147483647 h 35"/>
              <a:gd name="T80" fmla="*/ 2147483647 w 30"/>
              <a:gd name="T81" fmla="*/ 2147483647 h 35"/>
              <a:gd name="T82" fmla="*/ 2147483647 w 30"/>
              <a:gd name="T83" fmla="*/ 2147483647 h 35"/>
              <a:gd name="T84" fmla="*/ 2147483647 w 30"/>
              <a:gd name="T85" fmla="*/ 2147483647 h 35"/>
              <a:gd name="T86" fmla="*/ 2147483647 w 30"/>
              <a:gd name="T87" fmla="*/ 2147483647 h 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"/>
              <a:gd name="T133" fmla="*/ 0 h 35"/>
              <a:gd name="T134" fmla="*/ 30 w 30"/>
              <a:gd name="T135" fmla="*/ 35 h 3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" h="35">
                <a:moveTo>
                  <a:pt x="30" y="21"/>
                </a:moveTo>
                <a:lnTo>
                  <a:pt x="26" y="27"/>
                </a:lnTo>
                <a:lnTo>
                  <a:pt x="23" y="32"/>
                </a:lnTo>
                <a:lnTo>
                  <a:pt x="19" y="34"/>
                </a:lnTo>
                <a:lnTo>
                  <a:pt x="14" y="35"/>
                </a:lnTo>
                <a:lnTo>
                  <a:pt x="9" y="34"/>
                </a:lnTo>
                <a:lnTo>
                  <a:pt x="5" y="30"/>
                </a:lnTo>
                <a:lnTo>
                  <a:pt x="2" y="27"/>
                </a:lnTo>
                <a:lnTo>
                  <a:pt x="2" y="23"/>
                </a:lnTo>
                <a:lnTo>
                  <a:pt x="0" y="18"/>
                </a:lnTo>
                <a:lnTo>
                  <a:pt x="2" y="12"/>
                </a:lnTo>
                <a:lnTo>
                  <a:pt x="2" y="7"/>
                </a:lnTo>
                <a:lnTo>
                  <a:pt x="5" y="3"/>
                </a:lnTo>
                <a:lnTo>
                  <a:pt x="10" y="0"/>
                </a:lnTo>
                <a:lnTo>
                  <a:pt x="16" y="0"/>
                </a:lnTo>
                <a:lnTo>
                  <a:pt x="21" y="0"/>
                </a:lnTo>
                <a:lnTo>
                  <a:pt x="25" y="2"/>
                </a:lnTo>
                <a:lnTo>
                  <a:pt x="26" y="5"/>
                </a:lnTo>
                <a:lnTo>
                  <a:pt x="28" y="7"/>
                </a:lnTo>
                <a:lnTo>
                  <a:pt x="26" y="9"/>
                </a:lnTo>
                <a:lnTo>
                  <a:pt x="26" y="11"/>
                </a:lnTo>
                <a:lnTo>
                  <a:pt x="25" y="11"/>
                </a:lnTo>
                <a:lnTo>
                  <a:pt x="23" y="11"/>
                </a:lnTo>
                <a:lnTo>
                  <a:pt x="21" y="9"/>
                </a:lnTo>
                <a:lnTo>
                  <a:pt x="21" y="7"/>
                </a:lnTo>
                <a:lnTo>
                  <a:pt x="21" y="5"/>
                </a:lnTo>
                <a:lnTo>
                  <a:pt x="19" y="3"/>
                </a:lnTo>
                <a:lnTo>
                  <a:pt x="18" y="2"/>
                </a:lnTo>
                <a:lnTo>
                  <a:pt x="16" y="2"/>
                </a:lnTo>
                <a:lnTo>
                  <a:pt x="12" y="2"/>
                </a:lnTo>
                <a:lnTo>
                  <a:pt x="10" y="3"/>
                </a:lnTo>
                <a:lnTo>
                  <a:pt x="7" y="9"/>
                </a:lnTo>
                <a:lnTo>
                  <a:pt x="7" y="14"/>
                </a:lnTo>
                <a:lnTo>
                  <a:pt x="7" y="19"/>
                </a:lnTo>
                <a:lnTo>
                  <a:pt x="10" y="25"/>
                </a:lnTo>
                <a:lnTo>
                  <a:pt x="14" y="28"/>
                </a:lnTo>
                <a:lnTo>
                  <a:pt x="18" y="28"/>
                </a:lnTo>
                <a:lnTo>
                  <a:pt x="21" y="28"/>
                </a:lnTo>
                <a:lnTo>
                  <a:pt x="25" y="27"/>
                </a:lnTo>
                <a:lnTo>
                  <a:pt x="26" y="25"/>
                </a:lnTo>
                <a:lnTo>
                  <a:pt x="28" y="19"/>
                </a:lnTo>
                <a:lnTo>
                  <a:pt x="3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3" name="Freeform 35">
            <a:extLst>
              <a:ext uri="{FF2B5EF4-FFF2-40B4-BE49-F238E27FC236}">
                <a16:creationId xmlns:a16="http://schemas.microsoft.com/office/drawing/2014/main" id="{ECDEA4E7-125D-BF4E-814F-EFF2F0FE016E}"/>
              </a:ext>
            </a:extLst>
          </p:cNvPr>
          <p:cNvSpPr>
            <a:spLocks/>
          </p:cNvSpPr>
          <p:nvPr/>
        </p:nvSpPr>
        <p:spPr bwMode="auto">
          <a:xfrm>
            <a:off x="6169025" y="3476625"/>
            <a:ext cx="33338" cy="73025"/>
          </a:xfrm>
          <a:custGeom>
            <a:avLst/>
            <a:gdLst>
              <a:gd name="T0" fmla="*/ 2147483647 w 21"/>
              <a:gd name="T1" fmla="*/ 0 h 46"/>
              <a:gd name="T2" fmla="*/ 2147483647 w 21"/>
              <a:gd name="T3" fmla="*/ 2147483647 h 46"/>
              <a:gd name="T4" fmla="*/ 2147483647 w 21"/>
              <a:gd name="T5" fmla="*/ 2147483647 h 46"/>
              <a:gd name="T6" fmla="*/ 2147483647 w 21"/>
              <a:gd name="T7" fmla="*/ 2147483647 h 46"/>
              <a:gd name="T8" fmla="*/ 2147483647 w 21"/>
              <a:gd name="T9" fmla="*/ 2147483647 h 46"/>
              <a:gd name="T10" fmla="*/ 2147483647 w 21"/>
              <a:gd name="T11" fmla="*/ 2147483647 h 46"/>
              <a:gd name="T12" fmla="*/ 2147483647 w 21"/>
              <a:gd name="T13" fmla="*/ 2147483647 h 46"/>
              <a:gd name="T14" fmla="*/ 2147483647 w 21"/>
              <a:gd name="T15" fmla="*/ 2147483647 h 46"/>
              <a:gd name="T16" fmla="*/ 2147483647 w 21"/>
              <a:gd name="T17" fmla="*/ 2147483647 h 46"/>
              <a:gd name="T18" fmla="*/ 2147483647 w 21"/>
              <a:gd name="T19" fmla="*/ 2147483647 h 46"/>
              <a:gd name="T20" fmla="*/ 2147483647 w 21"/>
              <a:gd name="T21" fmla="*/ 2147483647 h 46"/>
              <a:gd name="T22" fmla="*/ 2147483647 w 21"/>
              <a:gd name="T23" fmla="*/ 2147483647 h 46"/>
              <a:gd name="T24" fmla="*/ 2147483647 w 21"/>
              <a:gd name="T25" fmla="*/ 2147483647 h 46"/>
              <a:gd name="T26" fmla="*/ 2147483647 w 21"/>
              <a:gd name="T27" fmla="*/ 2147483647 h 46"/>
              <a:gd name="T28" fmla="*/ 2147483647 w 21"/>
              <a:gd name="T29" fmla="*/ 2147483647 h 46"/>
              <a:gd name="T30" fmla="*/ 2147483647 w 21"/>
              <a:gd name="T31" fmla="*/ 2147483647 h 46"/>
              <a:gd name="T32" fmla="*/ 2147483647 w 21"/>
              <a:gd name="T33" fmla="*/ 2147483647 h 46"/>
              <a:gd name="T34" fmla="*/ 2147483647 w 21"/>
              <a:gd name="T35" fmla="*/ 2147483647 h 46"/>
              <a:gd name="T36" fmla="*/ 2147483647 w 21"/>
              <a:gd name="T37" fmla="*/ 2147483647 h 46"/>
              <a:gd name="T38" fmla="*/ 2147483647 w 21"/>
              <a:gd name="T39" fmla="*/ 2147483647 h 46"/>
              <a:gd name="T40" fmla="*/ 2147483647 w 21"/>
              <a:gd name="T41" fmla="*/ 2147483647 h 46"/>
              <a:gd name="T42" fmla="*/ 2147483647 w 21"/>
              <a:gd name="T43" fmla="*/ 2147483647 h 46"/>
              <a:gd name="T44" fmla="*/ 2147483647 w 21"/>
              <a:gd name="T45" fmla="*/ 2147483647 h 46"/>
              <a:gd name="T46" fmla="*/ 2147483647 w 21"/>
              <a:gd name="T47" fmla="*/ 2147483647 h 46"/>
              <a:gd name="T48" fmla="*/ 2147483647 w 21"/>
              <a:gd name="T49" fmla="*/ 2147483647 h 46"/>
              <a:gd name="T50" fmla="*/ 2147483647 w 21"/>
              <a:gd name="T51" fmla="*/ 2147483647 h 46"/>
              <a:gd name="T52" fmla="*/ 0 w 21"/>
              <a:gd name="T53" fmla="*/ 2147483647 h 46"/>
              <a:gd name="T54" fmla="*/ 0 w 21"/>
              <a:gd name="T55" fmla="*/ 2147483647 h 46"/>
              <a:gd name="T56" fmla="*/ 2147483647 w 21"/>
              <a:gd name="T57" fmla="*/ 2147483647 h 46"/>
              <a:gd name="T58" fmla="*/ 2147483647 w 21"/>
              <a:gd name="T59" fmla="*/ 2147483647 h 46"/>
              <a:gd name="T60" fmla="*/ 2147483647 w 21"/>
              <a:gd name="T61" fmla="*/ 2147483647 h 46"/>
              <a:gd name="T62" fmla="*/ 2147483647 w 21"/>
              <a:gd name="T63" fmla="*/ 2147483647 h 46"/>
              <a:gd name="T64" fmla="*/ 2147483647 w 21"/>
              <a:gd name="T65" fmla="*/ 2147483647 h 46"/>
              <a:gd name="T66" fmla="*/ 2147483647 w 21"/>
              <a:gd name="T67" fmla="*/ 0 h 46"/>
              <a:gd name="T68" fmla="*/ 2147483647 w 21"/>
              <a:gd name="T69" fmla="*/ 0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"/>
              <a:gd name="T106" fmla="*/ 0 h 46"/>
              <a:gd name="T107" fmla="*/ 21 w 21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" h="46">
                <a:moveTo>
                  <a:pt x="12" y="0"/>
                </a:moveTo>
                <a:lnTo>
                  <a:pt x="12" y="11"/>
                </a:lnTo>
                <a:lnTo>
                  <a:pt x="21" y="11"/>
                </a:lnTo>
                <a:lnTo>
                  <a:pt x="21" y="13"/>
                </a:lnTo>
                <a:lnTo>
                  <a:pt x="12" y="13"/>
                </a:lnTo>
                <a:lnTo>
                  <a:pt x="12" y="36"/>
                </a:lnTo>
                <a:lnTo>
                  <a:pt x="12" y="39"/>
                </a:lnTo>
                <a:lnTo>
                  <a:pt x="14" y="39"/>
                </a:lnTo>
                <a:lnTo>
                  <a:pt x="14" y="41"/>
                </a:lnTo>
                <a:lnTo>
                  <a:pt x="16" y="41"/>
                </a:lnTo>
                <a:lnTo>
                  <a:pt x="18" y="41"/>
                </a:lnTo>
                <a:lnTo>
                  <a:pt x="19" y="39"/>
                </a:lnTo>
                <a:lnTo>
                  <a:pt x="21" y="39"/>
                </a:lnTo>
                <a:lnTo>
                  <a:pt x="21" y="43"/>
                </a:lnTo>
                <a:lnTo>
                  <a:pt x="18" y="45"/>
                </a:lnTo>
                <a:lnTo>
                  <a:pt x="16" y="46"/>
                </a:lnTo>
                <a:lnTo>
                  <a:pt x="12" y="46"/>
                </a:lnTo>
                <a:lnTo>
                  <a:pt x="11" y="46"/>
                </a:lnTo>
                <a:lnTo>
                  <a:pt x="9" y="45"/>
                </a:lnTo>
                <a:lnTo>
                  <a:pt x="7" y="43"/>
                </a:lnTo>
                <a:lnTo>
                  <a:pt x="7" y="39"/>
                </a:lnTo>
                <a:lnTo>
                  <a:pt x="5" y="38"/>
                </a:lnTo>
                <a:lnTo>
                  <a:pt x="5" y="13"/>
                </a:lnTo>
                <a:lnTo>
                  <a:pt x="0" y="13"/>
                </a:lnTo>
                <a:lnTo>
                  <a:pt x="3" y="11"/>
                </a:lnTo>
                <a:lnTo>
                  <a:pt x="5" y="9"/>
                </a:lnTo>
                <a:lnTo>
                  <a:pt x="7" y="7"/>
                </a:lnTo>
                <a:lnTo>
                  <a:pt x="9" y="6"/>
                </a:lnTo>
                <a:lnTo>
                  <a:pt x="11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4" name="Freeform 36">
            <a:extLst>
              <a:ext uri="{FF2B5EF4-FFF2-40B4-BE49-F238E27FC236}">
                <a16:creationId xmlns:a16="http://schemas.microsoft.com/office/drawing/2014/main" id="{6EF2A597-ECFA-1F4C-8EA5-63D9282F038C}"/>
              </a:ext>
            </a:extLst>
          </p:cNvPr>
          <p:cNvSpPr>
            <a:spLocks noEditPoints="1"/>
          </p:cNvSpPr>
          <p:nvPr/>
        </p:nvSpPr>
        <p:spPr bwMode="auto">
          <a:xfrm>
            <a:off x="5937250" y="2652713"/>
            <a:ext cx="87313" cy="80962"/>
          </a:xfrm>
          <a:custGeom>
            <a:avLst/>
            <a:gdLst>
              <a:gd name="T0" fmla="*/ 2147483647 w 55"/>
              <a:gd name="T1" fmla="*/ 2147483647 h 51"/>
              <a:gd name="T2" fmla="*/ 2147483647 w 55"/>
              <a:gd name="T3" fmla="*/ 2147483647 h 51"/>
              <a:gd name="T4" fmla="*/ 2147483647 w 55"/>
              <a:gd name="T5" fmla="*/ 2147483647 h 51"/>
              <a:gd name="T6" fmla="*/ 2147483647 w 55"/>
              <a:gd name="T7" fmla="*/ 2147483647 h 51"/>
              <a:gd name="T8" fmla="*/ 2147483647 w 55"/>
              <a:gd name="T9" fmla="*/ 2147483647 h 51"/>
              <a:gd name="T10" fmla="*/ 2147483647 w 55"/>
              <a:gd name="T11" fmla="*/ 2147483647 h 51"/>
              <a:gd name="T12" fmla="*/ 2147483647 w 55"/>
              <a:gd name="T13" fmla="*/ 2147483647 h 51"/>
              <a:gd name="T14" fmla="*/ 2147483647 w 55"/>
              <a:gd name="T15" fmla="*/ 2147483647 h 51"/>
              <a:gd name="T16" fmla="*/ 2147483647 w 55"/>
              <a:gd name="T17" fmla="*/ 2147483647 h 51"/>
              <a:gd name="T18" fmla="*/ 2147483647 w 55"/>
              <a:gd name="T19" fmla="*/ 2147483647 h 51"/>
              <a:gd name="T20" fmla="*/ 0 w 55"/>
              <a:gd name="T21" fmla="*/ 2147483647 h 51"/>
              <a:gd name="T22" fmla="*/ 0 w 55"/>
              <a:gd name="T23" fmla="*/ 2147483647 h 51"/>
              <a:gd name="T24" fmla="*/ 2147483647 w 55"/>
              <a:gd name="T25" fmla="*/ 2147483647 h 51"/>
              <a:gd name="T26" fmla="*/ 2147483647 w 55"/>
              <a:gd name="T27" fmla="*/ 2147483647 h 51"/>
              <a:gd name="T28" fmla="*/ 2147483647 w 55"/>
              <a:gd name="T29" fmla="*/ 2147483647 h 51"/>
              <a:gd name="T30" fmla="*/ 2147483647 w 55"/>
              <a:gd name="T31" fmla="*/ 2147483647 h 51"/>
              <a:gd name="T32" fmla="*/ 2147483647 w 55"/>
              <a:gd name="T33" fmla="*/ 0 h 51"/>
              <a:gd name="T34" fmla="*/ 2147483647 w 55"/>
              <a:gd name="T35" fmla="*/ 0 h 51"/>
              <a:gd name="T36" fmla="*/ 2147483647 w 55"/>
              <a:gd name="T37" fmla="*/ 2147483647 h 51"/>
              <a:gd name="T38" fmla="*/ 2147483647 w 55"/>
              <a:gd name="T39" fmla="*/ 2147483647 h 51"/>
              <a:gd name="T40" fmla="*/ 2147483647 w 55"/>
              <a:gd name="T41" fmla="*/ 2147483647 h 51"/>
              <a:gd name="T42" fmla="*/ 2147483647 w 55"/>
              <a:gd name="T43" fmla="*/ 2147483647 h 51"/>
              <a:gd name="T44" fmla="*/ 2147483647 w 55"/>
              <a:gd name="T45" fmla="*/ 2147483647 h 51"/>
              <a:gd name="T46" fmla="*/ 2147483647 w 55"/>
              <a:gd name="T47" fmla="*/ 2147483647 h 51"/>
              <a:gd name="T48" fmla="*/ 2147483647 w 55"/>
              <a:gd name="T49" fmla="*/ 2147483647 h 51"/>
              <a:gd name="T50" fmla="*/ 2147483647 w 55"/>
              <a:gd name="T51" fmla="*/ 2147483647 h 51"/>
              <a:gd name="T52" fmla="*/ 2147483647 w 55"/>
              <a:gd name="T53" fmla="*/ 2147483647 h 51"/>
              <a:gd name="T54" fmla="*/ 2147483647 w 55"/>
              <a:gd name="T55" fmla="*/ 2147483647 h 51"/>
              <a:gd name="T56" fmla="*/ 2147483647 w 55"/>
              <a:gd name="T57" fmla="*/ 2147483647 h 51"/>
              <a:gd name="T58" fmla="*/ 2147483647 w 55"/>
              <a:gd name="T59" fmla="*/ 2147483647 h 51"/>
              <a:gd name="T60" fmla="*/ 2147483647 w 55"/>
              <a:gd name="T61" fmla="*/ 2147483647 h 51"/>
              <a:gd name="T62" fmla="*/ 2147483647 w 55"/>
              <a:gd name="T63" fmla="*/ 2147483647 h 51"/>
              <a:gd name="T64" fmla="*/ 2147483647 w 55"/>
              <a:gd name="T65" fmla="*/ 2147483647 h 51"/>
              <a:gd name="T66" fmla="*/ 2147483647 w 55"/>
              <a:gd name="T67" fmla="*/ 2147483647 h 51"/>
              <a:gd name="T68" fmla="*/ 2147483647 w 55"/>
              <a:gd name="T69" fmla="*/ 2147483647 h 51"/>
              <a:gd name="T70" fmla="*/ 2147483647 w 55"/>
              <a:gd name="T71" fmla="*/ 2147483647 h 51"/>
              <a:gd name="T72" fmla="*/ 2147483647 w 55"/>
              <a:gd name="T73" fmla="*/ 2147483647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"/>
              <a:gd name="T112" fmla="*/ 0 h 51"/>
              <a:gd name="T113" fmla="*/ 55 w 55"/>
              <a:gd name="T114" fmla="*/ 51 h 5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" h="51">
                <a:moveTo>
                  <a:pt x="35" y="35"/>
                </a:moveTo>
                <a:lnTo>
                  <a:pt x="16" y="35"/>
                </a:lnTo>
                <a:lnTo>
                  <a:pt x="12" y="42"/>
                </a:lnTo>
                <a:lnTo>
                  <a:pt x="11" y="46"/>
                </a:lnTo>
                <a:lnTo>
                  <a:pt x="11" y="48"/>
                </a:lnTo>
                <a:lnTo>
                  <a:pt x="11" y="49"/>
                </a:lnTo>
                <a:lnTo>
                  <a:pt x="12" y="49"/>
                </a:lnTo>
                <a:lnTo>
                  <a:pt x="14" y="51"/>
                </a:lnTo>
                <a:lnTo>
                  <a:pt x="16" y="51"/>
                </a:lnTo>
                <a:lnTo>
                  <a:pt x="0" y="51"/>
                </a:lnTo>
                <a:lnTo>
                  <a:pt x="3" y="51"/>
                </a:lnTo>
                <a:lnTo>
                  <a:pt x="5" y="49"/>
                </a:lnTo>
                <a:lnTo>
                  <a:pt x="7" y="46"/>
                </a:lnTo>
                <a:lnTo>
                  <a:pt x="9" y="42"/>
                </a:lnTo>
                <a:lnTo>
                  <a:pt x="28" y="0"/>
                </a:lnTo>
                <a:lnTo>
                  <a:pt x="46" y="42"/>
                </a:lnTo>
                <a:lnTo>
                  <a:pt x="48" y="46"/>
                </a:lnTo>
                <a:lnTo>
                  <a:pt x="50" y="49"/>
                </a:lnTo>
                <a:lnTo>
                  <a:pt x="51" y="51"/>
                </a:lnTo>
                <a:lnTo>
                  <a:pt x="55" y="51"/>
                </a:lnTo>
                <a:lnTo>
                  <a:pt x="35" y="51"/>
                </a:lnTo>
                <a:lnTo>
                  <a:pt x="37" y="51"/>
                </a:lnTo>
                <a:lnTo>
                  <a:pt x="39" y="49"/>
                </a:lnTo>
                <a:lnTo>
                  <a:pt x="39" y="48"/>
                </a:lnTo>
                <a:lnTo>
                  <a:pt x="39" y="46"/>
                </a:lnTo>
                <a:lnTo>
                  <a:pt x="39" y="42"/>
                </a:lnTo>
                <a:lnTo>
                  <a:pt x="35" y="35"/>
                </a:lnTo>
                <a:close/>
                <a:moveTo>
                  <a:pt x="34" y="33"/>
                </a:moveTo>
                <a:lnTo>
                  <a:pt x="27" y="12"/>
                </a:lnTo>
                <a:lnTo>
                  <a:pt x="16" y="33"/>
                </a:lnTo>
                <a:lnTo>
                  <a:pt x="34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5" name="Freeform 37">
            <a:extLst>
              <a:ext uri="{FF2B5EF4-FFF2-40B4-BE49-F238E27FC236}">
                <a16:creationId xmlns:a16="http://schemas.microsoft.com/office/drawing/2014/main" id="{FEF80853-B598-EC44-B955-39BC221792A1}"/>
              </a:ext>
            </a:extLst>
          </p:cNvPr>
          <p:cNvSpPr>
            <a:spLocks/>
          </p:cNvSpPr>
          <p:nvPr/>
        </p:nvSpPr>
        <p:spPr bwMode="auto">
          <a:xfrm>
            <a:off x="6030913" y="2652713"/>
            <a:ext cx="69850" cy="84137"/>
          </a:xfrm>
          <a:custGeom>
            <a:avLst/>
            <a:gdLst>
              <a:gd name="T0" fmla="*/ 2147483647 w 44"/>
              <a:gd name="T1" fmla="*/ 0 h 53"/>
              <a:gd name="T2" fmla="*/ 2147483647 w 44"/>
              <a:gd name="T3" fmla="*/ 2147483647 h 53"/>
              <a:gd name="T4" fmla="*/ 2147483647 w 44"/>
              <a:gd name="T5" fmla="*/ 2147483647 h 53"/>
              <a:gd name="T6" fmla="*/ 2147483647 w 44"/>
              <a:gd name="T7" fmla="*/ 2147483647 h 53"/>
              <a:gd name="T8" fmla="*/ 2147483647 w 44"/>
              <a:gd name="T9" fmla="*/ 2147483647 h 53"/>
              <a:gd name="T10" fmla="*/ 2147483647 w 44"/>
              <a:gd name="T11" fmla="*/ 2147483647 h 53"/>
              <a:gd name="T12" fmla="*/ 2147483647 w 44"/>
              <a:gd name="T13" fmla="*/ 2147483647 h 53"/>
              <a:gd name="T14" fmla="*/ 2147483647 w 44"/>
              <a:gd name="T15" fmla="*/ 2147483647 h 53"/>
              <a:gd name="T16" fmla="*/ 2147483647 w 44"/>
              <a:gd name="T17" fmla="*/ 2147483647 h 53"/>
              <a:gd name="T18" fmla="*/ 2147483647 w 44"/>
              <a:gd name="T19" fmla="*/ 2147483647 h 53"/>
              <a:gd name="T20" fmla="*/ 2147483647 w 44"/>
              <a:gd name="T21" fmla="*/ 2147483647 h 53"/>
              <a:gd name="T22" fmla="*/ 2147483647 w 44"/>
              <a:gd name="T23" fmla="*/ 2147483647 h 53"/>
              <a:gd name="T24" fmla="*/ 2147483647 w 44"/>
              <a:gd name="T25" fmla="*/ 2147483647 h 53"/>
              <a:gd name="T26" fmla="*/ 2147483647 w 44"/>
              <a:gd name="T27" fmla="*/ 2147483647 h 53"/>
              <a:gd name="T28" fmla="*/ 2147483647 w 44"/>
              <a:gd name="T29" fmla="*/ 2147483647 h 53"/>
              <a:gd name="T30" fmla="*/ 2147483647 w 44"/>
              <a:gd name="T31" fmla="*/ 2147483647 h 53"/>
              <a:gd name="T32" fmla="*/ 2147483647 w 44"/>
              <a:gd name="T33" fmla="*/ 2147483647 h 53"/>
              <a:gd name="T34" fmla="*/ 2147483647 w 44"/>
              <a:gd name="T35" fmla="*/ 2147483647 h 53"/>
              <a:gd name="T36" fmla="*/ 2147483647 w 44"/>
              <a:gd name="T37" fmla="*/ 2147483647 h 53"/>
              <a:gd name="T38" fmla="*/ 2147483647 w 44"/>
              <a:gd name="T39" fmla="*/ 2147483647 h 53"/>
              <a:gd name="T40" fmla="*/ 2147483647 w 44"/>
              <a:gd name="T41" fmla="*/ 2147483647 h 53"/>
              <a:gd name="T42" fmla="*/ 2147483647 w 44"/>
              <a:gd name="T43" fmla="*/ 2147483647 h 53"/>
              <a:gd name="T44" fmla="*/ 2147483647 w 44"/>
              <a:gd name="T45" fmla="*/ 2147483647 h 53"/>
              <a:gd name="T46" fmla="*/ 2147483647 w 44"/>
              <a:gd name="T47" fmla="*/ 2147483647 h 53"/>
              <a:gd name="T48" fmla="*/ 2147483647 w 44"/>
              <a:gd name="T49" fmla="*/ 2147483647 h 53"/>
              <a:gd name="T50" fmla="*/ 2147483647 w 44"/>
              <a:gd name="T51" fmla="*/ 2147483647 h 53"/>
              <a:gd name="T52" fmla="*/ 2147483647 w 44"/>
              <a:gd name="T53" fmla="*/ 2147483647 h 53"/>
              <a:gd name="T54" fmla="*/ 2147483647 w 44"/>
              <a:gd name="T55" fmla="*/ 2147483647 h 53"/>
              <a:gd name="T56" fmla="*/ 2147483647 w 44"/>
              <a:gd name="T57" fmla="*/ 2147483647 h 53"/>
              <a:gd name="T58" fmla="*/ 2147483647 w 44"/>
              <a:gd name="T59" fmla="*/ 2147483647 h 53"/>
              <a:gd name="T60" fmla="*/ 2147483647 w 44"/>
              <a:gd name="T61" fmla="*/ 2147483647 h 53"/>
              <a:gd name="T62" fmla="*/ 2147483647 w 44"/>
              <a:gd name="T63" fmla="*/ 2147483647 h 53"/>
              <a:gd name="T64" fmla="*/ 2147483647 w 44"/>
              <a:gd name="T65" fmla="*/ 2147483647 h 53"/>
              <a:gd name="T66" fmla="*/ 0 w 44"/>
              <a:gd name="T67" fmla="*/ 2147483647 h 53"/>
              <a:gd name="T68" fmla="*/ 2147483647 w 44"/>
              <a:gd name="T69" fmla="*/ 2147483647 h 53"/>
              <a:gd name="T70" fmla="*/ 2147483647 w 44"/>
              <a:gd name="T71" fmla="*/ 2147483647 h 53"/>
              <a:gd name="T72" fmla="*/ 2147483647 w 44"/>
              <a:gd name="T73" fmla="*/ 2147483647 h 53"/>
              <a:gd name="T74" fmla="*/ 2147483647 w 44"/>
              <a:gd name="T75" fmla="*/ 2147483647 h 53"/>
              <a:gd name="T76" fmla="*/ 2147483647 w 44"/>
              <a:gd name="T77" fmla="*/ 2147483647 h 53"/>
              <a:gd name="T78" fmla="*/ 2147483647 w 44"/>
              <a:gd name="T79" fmla="*/ 0 h 53"/>
              <a:gd name="T80" fmla="*/ 2147483647 w 44"/>
              <a:gd name="T81" fmla="*/ 0 h 53"/>
              <a:gd name="T82" fmla="*/ 2147483647 w 44"/>
              <a:gd name="T83" fmla="*/ 2147483647 h 53"/>
              <a:gd name="T84" fmla="*/ 2147483647 w 44"/>
              <a:gd name="T85" fmla="*/ 2147483647 h 53"/>
              <a:gd name="T86" fmla="*/ 2147483647 w 44"/>
              <a:gd name="T87" fmla="*/ 2147483647 h 53"/>
              <a:gd name="T88" fmla="*/ 2147483647 w 44"/>
              <a:gd name="T89" fmla="*/ 2147483647 h 53"/>
              <a:gd name="T90" fmla="*/ 2147483647 w 44"/>
              <a:gd name="T91" fmla="*/ 2147483647 h 53"/>
              <a:gd name="T92" fmla="*/ 2147483647 w 44"/>
              <a:gd name="T93" fmla="*/ 2147483647 h 53"/>
              <a:gd name="T94" fmla="*/ 2147483647 w 44"/>
              <a:gd name="T95" fmla="*/ 0 h 53"/>
              <a:gd name="T96" fmla="*/ 2147483647 w 44"/>
              <a:gd name="T97" fmla="*/ 0 h 5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4"/>
              <a:gd name="T148" fmla="*/ 0 h 53"/>
              <a:gd name="T149" fmla="*/ 44 w 44"/>
              <a:gd name="T150" fmla="*/ 53 h 5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4" h="53">
                <a:moveTo>
                  <a:pt x="42" y="0"/>
                </a:moveTo>
                <a:lnTo>
                  <a:pt x="44" y="17"/>
                </a:lnTo>
                <a:lnTo>
                  <a:pt x="42" y="17"/>
                </a:lnTo>
                <a:lnTo>
                  <a:pt x="41" y="10"/>
                </a:lnTo>
                <a:lnTo>
                  <a:pt x="37" y="7"/>
                </a:lnTo>
                <a:lnTo>
                  <a:pt x="32" y="3"/>
                </a:lnTo>
                <a:lnTo>
                  <a:pt x="26" y="1"/>
                </a:lnTo>
                <a:lnTo>
                  <a:pt x="21" y="3"/>
                </a:lnTo>
                <a:lnTo>
                  <a:pt x="17" y="5"/>
                </a:lnTo>
                <a:lnTo>
                  <a:pt x="14" y="8"/>
                </a:lnTo>
                <a:lnTo>
                  <a:pt x="10" y="14"/>
                </a:lnTo>
                <a:lnTo>
                  <a:pt x="10" y="19"/>
                </a:lnTo>
                <a:lnTo>
                  <a:pt x="9" y="26"/>
                </a:lnTo>
                <a:lnTo>
                  <a:pt x="10" y="33"/>
                </a:lnTo>
                <a:lnTo>
                  <a:pt x="10" y="39"/>
                </a:lnTo>
                <a:lnTo>
                  <a:pt x="14" y="44"/>
                </a:lnTo>
                <a:lnTo>
                  <a:pt x="17" y="48"/>
                </a:lnTo>
                <a:lnTo>
                  <a:pt x="23" y="49"/>
                </a:lnTo>
                <a:lnTo>
                  <a:pt x="28" y="49"/>
                </a:lnTo>
                <a:lnTo>
                  <a:pt x="32" y="49"/>
                </a:lnTo>
                <a:lnTo>
                  <a:pt x="35" y="48"/>
                </a:lnTo>
                <a:lnTo>
                  <a:pt x="39" y="44"/>
                </a:lnTo>
                <a:lnTo>
                  <a:pt x="44" y="39"/>
                </a:lnTo>
                <a:lnTo>
                  <a:pt x="44" y="40"/>
                </a:lnTo>
                <a:lnTo>
                  <a:pt x="41" y="46"/>
                </a:lnTo>
                <a:lnTo>
                  <a:pt x="37" y="49"/>
                </a:lnTo>
                <a:lnTo>
                  <a:pt x="30" y="51"/>
                </a:lnTo>
                <a:lnTo>
                  <a:pt x="25" y="53"/>
                </a:lnTo>
                <a:lnTo>
                  <a:pt x="17" y="51"/>
                </a:lnTo>
                <a:lnTo>
                  <a:pt x="10" y="49"/>
                </a:lnTo>
                <a:lnTo>
                  <a:pt x="5" y="44"/>
                </a:lnTo>
                <a:lnTo>
                  <a:pt x="3" y="39"/>
                </a:lnTo>
                <a:lnTo>
                  <a:pt x="1" y="33"/>
                </a:lnTo>
                <a:lnTo>
                  <a:pt x="0" y="26"/>
                </a:lnTo>
                <a:lnTo>
                  <a:pt x="1" y="19"/>
                </a:lnTo>
                <a:lnTo>
                  <a:pt x="3" y="14"/>
                </a:lnTo>
                <a:lnTo>
                  <a:pt x="7" y="7"/>
                </a:lnTo>
                <a:lnTo>
                  <a:pt x="12" y="3"/>
                </a:lnTo>
                <a:lnTo>
                  <a:pt x="19" y="1"/>
                </a:lnTo>
                <a:lnTo>
                  <a:pt x="26" y="0"/>
                </a:lnTo>
                <a:lnTo>
                  <a:pt x="32" y="0"/>
                </a:lnTo>
                <a:lnTo>
                  <a:pt x="37" y="3"/>
                </a:lnTo>
                <a:lnTo>
                  <a:pt x="39" y="3"/>
                </a:lnTo>
                <a:lnTo>
                  <a:pt x="41" y="3"/>
                </a:lnTo>
                <a:lnTo>
                  <a:pt x="41" y="1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6" name="Freeform 38">
            <a:extLst>
              <a:ext uri="{FF2B5EF4-FFF2-40B4-BE49-F238E27FC236}">
                <a16:creationId xmlns:a16="http://schemas.microsoft.com/office/drawing/2014/main" id="{E2D18AD0-6B64-D64E-AC78-AAC985450617}"/>
              </a:ext>
            </a:extLst>
          </p:cNvPr>
          <p:cNvSpPr>
            <a:spLocks noEditPoints="1"/>
          </p:cNvSpPr>
          <p:nvPr/>
        </p:nvSpPr>
        <p:spPr bwMode="auto">
          <a:xfrm>
            <a:off x="6107113" y="2652713"/>
            <a:ext cx="87312" cy="80962"/>
          </a:xfrm>
          <a:custGeom>
            <a:avLst/>
            <a:gdLst>
              <a:gd name="T0" fmla="*/ 2147483647 w 55"/>
              <a:gd name="T1" fmla="*/ 2147483647 h 51"/>
              <a:gd name="T2" fmla="*/ 2147483647 w 55"/>
              <a:gd name="T3" fmla="*/ 2147483647 h 51"/>
              <a:gd name="T4" fmla="*/ 2147483647 w 55"/>
              <a:gd name="T5" fmla="*/ 2147483647 h 51"/>
              <a:gd name="T6" fmla="*/ 2147483647 w 55"/>
              <a:gd name="T7" fmla="*/ 2147483647 h 51"/>
              <a:gd name="T8" fmla="*/ 2147483647 w 55"/>
              <a:gd name="T9" fmla="*/ 2147483647 h 51"/>
              <a:gd name="T10" fmla="*/ 2147483647 w 55"/>
              <a:gd name="T11" fmla="*/ 2147483647 h 51"/>
              <a:gd name="T12" fmla="*/ 2147483647 w 55"/>
              <a:gd name="T13" fmla="*/ 2147483647 h 51"/>
              <a:gd name="T14" fmla="*/ 2147483647 w 55"/>
              <a:gd name="T15" fmla="*/ 2147483647 h 51"/>
              <a:gd name="T16" fmla="*/ 2147483647 w 55"/>
              <a:gd name="T17" fmla="*/ 2147483647 h 51"/>
              <a:gd name="T18" fmla="*/ 2147483647 w 55"/>
              <a:gd name="T19" fmla="*/ 2147483647 h 51"/>
              <a:gd name="T20" fmla="*/ 0 w 55"/>
              <a:gd name="T21" fmla="*/ 2147483647 h 51"/>
              <a:gd name="T22" fmla="*/ 0 w 55"/>
              <a:gd name="T23" fmla="*/ 2147483647 h 51"/>
              <a:gd name="T24" fmla="*/ 2147483647 w 55"/>
              <a:gd name="T25" fmla="*/ 2147483647 h 51"/>
              <a:gd name="T26" fmla="*/ 2147483647 w 55"/>
              <a:gd name="T27" fmla="*/ 2147483647 h 51"/>
              <a:gd name="T28" fmla="*/ 2147483647 w 55"/>
              <a:gd name="T29" fmla="*/ 2147483647 h 51"/>
              <a:gd name="T30" fmla="*/ 2147483647 w 55"/>
              <a:gd name="T31" fmla="*/ 2147483647 h 51"/>
              <a:gd name="T32" fmla="*/ 2147483647 w 55"/>
              <a:gd name="T33" fmla="*/ 0 h 51"/>
              <a:gd name="T34" fmla="*/ 2147483647 w 55"/>
              <a:gd name="T35" fmla="*/ 0 h 51"/>
              <a:gd name="T36" fmla="*/ 2147483647 w 55"/>
              <a:gd name="T37" fmla="*/ 2147483647 h 51"/>
              <a:gd name="T38" fmla="*/ 2147483647 w 55"/>
              <a:gd name="T39" fmla="*/ 2147483647 h 51"/>
              <a:gd name="T40" fmla="*/ 2147483647 w 55"/>
              <a:gd name="T41" fmla="*/ 2147483647 h 51"/>
              <a:gd name="T42" fmla="*/ 2147483647 w 55"/>
              <a:gd name="T43" fmla="*/ 2147483647 h 51"/>
              <a:gd name="T44" fmla="*/ 2147483647 w 55"/>
              <a:gd name="T45" fmla="*/ 2147483647 h 51"/>
              <a:gd name="T46" fmla="*/ 2147483647 w 55"/>
              <a:gd name="T47" fmla="*/ 2147483647 h 51"/>
              <a:gd name="T48" fmla="*/ 2147483647 w 55"/>
              <a:gd name="T49" fmla="*/ 2147483647 h 51"/>
              <a:gd name="T50" fmla="*/ 2147483647 w 55"/>
              <a:gd name="T51" fmla="*/ 2147483647 h 51"/>
              <a:gd name="T52" fmla="*/ 2147483647 w 55"/>
              <a:gd name="T53" fmla="*/ 2147483647 h 51"/>
              <a:gd name="T54" fmla="*/ 2147483647 w 55"/>
              <a:gd name="T55" fmla="*/ 2147483647 h 51"/>
              <a:gd name="T56" fmla="*/ 2147483647 w 55"/>
              <a:gd name="T57" fmla="*/ 2147483647 h 51"/>
              <a:gd name="T58" fmla="*/ 2147483647 w 55"/>
              <a:gd name="T59" fmla="*/ 2147483647 h 51"/>
              <a:gd name="T60" fmla="*/ 2147483647 w 55"/>
              <a:gd name="T61" fmla="*/ 2147483647 h 51"/>
              <a:gd name="T62" fmla="*/ 2147483647 w 55"/>
              <a:gd name="T63" fmla="*/ 2147483647 h 51"/>
              <a:gd name="T64" fmla="*/ 2147483647 w 55"/>
              <a:gd name="T65" fmla="*/ 2147483647 h 51"/>
              <a:gd name="T66" fmla="*/ 2147483647 w 55"/>
              <a:gd name="T67" fmla="*/ 2147483647 h 51"/>
              <a:gd name="T68" fmla="*/ 2147483647 w 55"/>
              <a:gd name="T69" fmla="*/ 2147483647 h 51"/>
              <a:gd name="T70" fmla="*/ 2147483647 w 55"/>
              <a:gd name="T71" fmla="*/ 2147483647 h 51"/>
              <a:gd name="T72" fmla="*/ 2147483647 w 55"/>
              <a:gd name="T73" fmla="*/ 2147483647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"/>
              <a:gd name="T112" fmla="*/ 0 h 51"/>
              <a:gd name="T113" fmla="*/ 55 w 55"/>
              <a:gd name="T114" fmla="*/ 51 h 5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" h="51">
                <a:moveTo>
                  <a:pt x="35" y="35"/>
                </a:moveTo>
                <a:lnTo>
                  <a:pt x="16" y="35"/>
                </a:lnTo>
                <a:lnTo>
                  <a:pt x="12" y="42"/>
                </a:lnTo>
                <a:lnTo>
                  <a:pt x="10" y="46"/>
                </a:lnTo>
                <a:lnTo>
                  <a:pt x="10" y="48"/>
                </a:lnTo>
                <a:lnTo>
                  <a:pt x="10" y="49"/>
                </a:lnTo>
                <a:lnTo>
                  <a:pt x="12" y="51"/>
                </a:lnTo>
                <a:lnTo>
                  <a:pt x="16" y="51"/>
                </a:lnTo>
                <a:lnTo>
                  <a:pt x="0" y="51"/>
                </a:lnTo>
                <a:lnTo>
                  <a:pt x="3" y="51"/>
                </a:lnTo>
                <a:lnTo>
                  <a:pt x="5" y="49"/>
                </a:lnTo>
                <a:lnTo>
                  <a:pt x="7" y="46"/>
                </a:lnTo>
                <a:lnTo>
                  <a:pt x="9" y="42"/>
                </a:lnTo>
                <a:lnTo>
                  <a:pt x="26" y="0"/>
                </a:lnTo>
                <a:lnTo>
                  <a:pt x="28" y="0"/>
                </a:lnTo>
                <a:lnTo>
                  <a:pt x="46" y="42"/>
                </a:lnTo>
                <a:lnTo>
                  <a:pt x="48" y="46"/>
                </a:lnTo>
                <a:lnTo>
                  <a:pt x="50" y="49"/>
                </a:lnTo>
                <a:lnTo>
                  <a:pt x="51" y="51"/>
                </a:lnTo>
                <a:lnTo>
                  <a:pt x="55" y="51"/>
                </a:lnTo>
                <a:lnTo>
                  <a:pt x="33" y="51"/>
                </a:lnTo>
                <a:lnTo>
                  <a:pt x="37" y="51"/>
                </a:lnTo>
                <a:lnTo>
                  <a:pt x="39" y="49"/>
                </a:lnTo>
                <a:lnTo>
                  <a:pt x="39" y="48"/>
                </a:lnTo>
                <a:lnTo>
                  <a:pt x="39" y="46"/>
                </a:lnTo>
                <a:lnTo>
                  <a:pt x="37" y="42"/>
                </a:lnTo>
                <a:lnTo>
                  <a:pt x="35" y="35"/>
                </a:lnTo>
                <a:close/>
                <a:moveTo>
                  <a:pt x="33" y="33"/>
                </a:moveTo>
                <a:lnTo>
                  <a:pt x="25" y="12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7" name="Freeform 39">
            <a:extLst>
              <a:ext uri="{FF2B5EF4-FFF2-40B4-BE49-F238E27FC236}">
                <a16:creationId xmlns:a16="http://schemas.microsoft.com/office/drawing/2014/main" id="{2CCAB7E4-969F-5542-AA92-29952364786F}"/>
              </a:ext>
            </a:extLst>
          </p:cNvPr>
          <p:cNvSpPr>
            <a:spLocks noEditPoints="1"/>
          </p:cNvSpPr>
          <p:nvPr/>
        </p:nvSpPr>
        <p:spPr bwMode="auto">
          <a:xfrm>
            <a:off x="5940425" y="2298700"/>
            <a:ext cx="80963" cy="79375"/>
          </a:xfrm>
          <a:custGeom>
            <a:avLst/>
            <a:gdLst>
              <a:gd name="T0" fmla="*/ 2147483647 w 51"/>
              <a:gd name="T1" fmla="*/ 2147483647 h 50"/>
              <a:gd name="T2" fmla="*/ 2147483647 w 51"/>
              <a:gd name="T3" fmla="*/ 2147483647 h 50"/>
              <a:gd name="T4" fmla="*/ 2147483647 w 51"/>
              <a:gd name="T5" fmla="*/ 2147483647 h 50"/>
              <a:gd name="T6" fmla="*/ 2147483647 w 51"/>
              <a:gd name="T7" fmla="*/ 2147483647 h 50"/>
              <a:gd name="T8" fmla="*/ 2147483647 w 51"/>
              <a:gd name="T9" fmla="*/ 2147483647 h 50"/>
              <a:gd name="T10" fmla="*/ 2147483647 w 51"/>
              <a:gd name="T11" fmla="*/ 2147483647 h 50"/>
              <a:gd name="T12" fmla="*/ 2147483647 w 51"/>
              <a:gd name="T13" fmla="*/ 2147483647 h 50"/>
              <a:gd name="T14" fmla="*/ 2147483647 w 51"/>
              <a:gd name="T15" fmla="*/ 2147483647 h 50"/>
              <a:gd name="T16" fmla="*/ 2147483647 w 51"/>
              <a:gd name="T17" fmla="*/ 2147483647 h 50"/>
              <a:gd name="T18" fmla="*/ 2147483647 w 51"/>
              <a:gd name="T19" fmla="*/ 2147483647 h 50"/>
              <a:gd name="T20" fmla="*/ 2147483647 w 51"/>
              <a:gd name="T21" fmla="*/ 2147483647 h 50"/>
              <a:gd name="T22" fmla="*/ 2147483647 w 51"/>
              <a:gd name="T23" fmla="*/ 2147483647 h 50"/>
              <a:gd name="T24" fmla="*/ 2147483647 w 51"/>
              <a:gd name="T25" fmla="*/ 2147483647 h 50"/>
              <a:gd name="T26" fmla="*/ 2147483647 w 51"/>
              <a:gd name="T27" fmla="*/ 2147483647 h 50"/>
              <a:gd name="T28" fmla="*/ 2147483647 w 51"/>
              <a:gd name="T29" fmla="*/ 2147483647 h 50"/>
              <a:gd name="T30" fmla="*/ 2147483647 w 51"/>
              <a:gd name="T31" fmla="*/ 2147483647 h 50"/>
              <a:gd name="T32" fmla="*/ 0 w 51"/>
              <a:gd name="T33" fmla="*/ 2147483647 h 50"/>
              <a:gd name="T34" fmla="*/ 0 w 51"/>
              <a:gd name="T35" fmla="*/ 2147483647 h 50"/>
              <a:gd name="T36" fmla="*/ 2147483647 w 51"/>
              <a:gd name="T37" fmla="*/ 2147483647 h 50"/>
              <a:gd name="T38" fmla="*/ 2147483647 w 51"/>
              <a:gd name="T39" fmla="*/ 2147483647 h 50"/>
              <a:gd name="T40" fmla="*/ 2147483647 w 51"/>
              <a:gd name="T41" fmla="*/ 2147483647 h 50"/>
              <a:gd name="T42" fmla="*/ 2147483647 w 51"/>
              <a:gd name="T43" fmla="*/ 2147483647 h 50"/>
              <a:gd name="T44" fmla="*/ 2147483647 w 51"/>
              <a:gd name="T45" fmla="*/ 2147483647 h 50"/>
              <a:gd name="T46" fmla="*/ 2147483647 w 51"/>
              <a:gd name="T47" fmla="*/ 2147483647 h 50"/>
              <a:gd name="T48" fmla="*/ 2147483647 w 51"/>
              <a:gd name="T49" fmla="*/ 2147483647 h 50"/>
              <a:gd name="T50" fmla="*/ 2147483647 w 51"/>
              <a:gd name="T51" fmla="*/ 2147483647 h 50"/>
              <a:gd name="T52" fmla="*/ 2147483647 w 51"/>
              <a:gd name="T53" fmla="*/ 0 h 50"/>
              <a:gd name="T54" fmla="*/ 2147483647 w 51"/>
              <a:gd name="T55" fmla="*/ 0 h 50"/>
              <a:gd name="T56" fmla="*/ 0 w 51"/>
              <a:gd name="T57" fmla="*/ 0 h 50"/>
              <a:gd name="T58" fmla="*/ 0 w 51"/>
              <a:gd name="T59" fmla="*/ 0 h 50"/>
              <a:gd name="T60" fmla="*/ 2147483647 w 51"/>
              <a:gd name="T61" fmla="*/ 0 h 50"/>
              <a:gd name="T62" fmla="*/ 2147483647 w 51"/>
              <a:gd name="T63" fmla="*/ 0 h 50"/>
              <a:gd name="T64" fmla="*/ 2147483647 w 51"/>
              <a:gd name="T65" fmla="*/ 0 h 50"/>
              <a:gd name="T66" fmla="*/ 2147483647 w 51"/>
              <a:gd name="T67" fmla="*/ 2147483647 h 50"/>
              <a:gd name="T68" fmla="*/ 2147483647 w 51"/>
              <a:gd name="T69" fmla="*/ 2147483647 h 50"/>
              <a:gd name="T70" fmla="*/ 2147483647 w 51"/>
              <a:gd name="T71" fmla="*/ 2147483647 h 50"/>
              <a:gd name="T72" fmla="*/ 2147483647 w 51"/>
              <a:gd name="T73" fmla="*/ 2147483647 h 50"/>
              <a:gd name="T74" fmla="*/ 2147483647 w 51"/>
              <a:gd name="T75" fmla="*/ 2147483647 h 50"/>
              <a:gd name="T76" fmla="*/ 2147483647 w 51"/>
              <a:gd name="T77" fmla="*/ 2147483647 h 50"/>
              <a:gd name="T78" fmla="*/ 2147483647 w 51"/>
              <a:gd name="T79" fmla="*/ 2147483647 h 50"/>
              <a:gd name="T80" fmla="*/ 2147483647 w 51"/>
              <a:gd name="T81" fmla="*/ 2147483647 h 50"/>
              <a:gd name="T82" fmla="*/ 2147483647 w 51"/>
              <a:gd name="T83" fmla="*/ 2147483647 h 50"/>
              <a:gd name="T84" fmla="*/ 2147483647 w 51"/>
              <a:gd name="T85" fmla="*/ 2147483647 h 50"/>
              <a:gd name="T86" fmla="*/ 2147483647 w 51"/>
              <a:gd name="T87" fmla="*/ 2147483647 h 50"/>
              <a:gd name="T88" fmla="*/ 2147483647 w 51"/>
              <a:gd name="T89" fmla="*/ 2147483647 h 50"/>
              <a:gd name="T90" fmla="*/ 2147483647 w 51"/>
              <a:gd name="T91" fmla="*/ 2147483647 h 50"/>
              <a:gd name="T92" fmla="*/ 2147483647 w 51"/>
              <a:gd name="T93" fmla="*/ 2147483647 h 50"/>
              <a:gd name="T94" fmla="*/ 2147483647 w 51"/>
              <a:gd name="T95" fmla="*/ 2147483647 h 50"/>
              <a:gd name="T96" fmla="*/ 2147483647 w 51"/>
              <a:gd name="T97" fmla="*/ 2147483647 h 50"/>
              <a:gd name="T98" fmla="*/ 2147483647 w 51"/>
              <a:gd name="T99" fmla="*/ 2147483647 h 50"/>
              <a:gd name="T100" fmla="*/ 2147483647 w 51"/>
              <a:gd name="T101" fmla="*/ 2147483647 h 50"/>
              <a:gd name="T102" fmla="*/ 2147483647 w 51"/>
              <a:gd name="T103" fmla="*/ 2147483647 h 50"/>
              <a:gd name="T104" fmla="*/ 2147483647 w 51"/>
              <a:gd name="T105" fmla="*/ 2147483647 h 50"/>
              <a:gd name="T106" fmla="*/ 2147483647 w 51"/>
              <a:gd name="T107" fmla="*/ 2147483647 h 50"/>
              <a:gd name="T108" fmla="*/ 2147483647 w 51"/>
              <a:gd name="T109" fmla="*/ 2147483647 h 50"/>
              <a:gd name="T110" fmla="*/ 2147483647 w 51"/>
              <a:gd name="T111" fmla="*/ 2147483647 h 50"/>
              <a:gd name="T112" fmla="*/ 2147483647 w 51"/>
              <a:gd name="T113" fmla="*/ 2147483647 h 50"/>
              <a:gd name="T114" fmla="*/ 2147483647 w 51"/>
              <a:gd name="T115" fmla="*/ 2147483647 h 50"/>
              <a:gd name="T116" fmla="*/ 2147483647 w 51"/>
              <a:gd name="T117" fmla="*/ 2147483647 h 50"/>
              <a:gd name="T118" fmla="*/ 2147483647 w 51"/>
              <a:gd name="T119" fmla="*/ 2147483647 h 50"/>
              <a:gd name="T120" fmla="*/ 2147483647 w 51"/>
              <a:gd name="T121" fmla="*/ 2147483647 h 50"/>
              <a:gd name="T122" fmla="*/ 2147483647 w 51"/>
              <a:gd name="T123" fmla="*/ 2147483647 h 50"/>
              <a:gd name="T124" fmla="*/ 2147483647 w 51"/>
              <a:gd name="T125" fmla="*/ 2147483647 h 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1"/>
              <a:gd name="T190" fmla="*/ 0 h 50"/>
              <a:gd name="T191" fmla="*/ 51 w 51"/>
              <a:gd name="T192" fmla="*/ 50 h 5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1" h="50">
                <a:moveTo>
                  <a:pt x="51" y="50"/>
                </a:moveTo>
                <a:lnTo>
                  <a:pt x="37" y="50"/>
                </a:lnTo>
                <a:lnTo>
                  <a:pt x="19" y="27"/>
                </a:lnTo>
                <a:lnTo>
                  <a:pt x="17" y="27"/>
                </a:lnTo>
                <a:lnTo>
                  <a:pt x="16" y="27"/>
                </a:lnTo>
                <a:lnTo>
                  <a:pt x="14" y="27"/>
                </a:lnTo>
                <a:lnTo>
                  <a:pt x="14" y="41"/>
                </a:lnTo>
                <a:lnTo>
                  <a:pt x="14" y="46"/>
                </a:lnTo>
                <a:lnTo>
                  <a:pt x="16" y="48"/>
                </a:lnTo>
                <a:lnTo>
                  <a:pt x="17" y="50"/>
                </a:lnTo>
                <a:lnTo>
                  <a:pt x="19" y="50"/>
                </a:lnTo>
                <a:lnTo>
                  <a:pt x="21" y="50"/>
                </a:lnTo>
                <a:lnTo>
                  <a:pt x="0" y="50"/>
                </a:lnTo>
                <a:lnTo>
                  <a:pt x="1" y="50"/>
                </a:lnTo>
                <a:lnTo>
                  <a:pt x="3" y="50"/>
                </a:lnTo>
                <a:lnTo>
                  <a:pt x="5" y="48"/>
                </a:lnTo>
                <a:lnTo>
                  <a:pt x="7" y="46"/>
                </a:lnTo>
                <a:lnTo>
                  <a:pt x="7" y="41"/>
                </a:lnTo>
                <a:lnTo>
                  <a:pt x="7" y="9"/>
                </a:lnTo>
                <a:lnTo>
                  <a:pt x="7" y="4"/>
                </a:lnTo>
                <a:lnTo>
                  <a:pt x="5" y="2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  <a:lnTo>
                  <a:pt x="17" y="0"/>
                </a:lnTo>
                <a:lnTo>
                  <a:pt x="25" y="0"/>
                </a:lnTo>
                <a:lnTo>
                  <a:pt x="30" y="0"/>
                </a:lnTo>
                <a:lnTo>
                  <a:pt x="33" y="2"/>
                </a:lnTo>
                <a:lnTo>
                  <a:pt x="37" y="5"/>
                </a:lnTo>
                <a:lnTo>
                  <a:pt x="39" y="7"/>
                </a:lnTo>
                <a:lnTo>
                  <a:pt x="39" y="13"/>
                </a:lnTo>
                <a:lnTo>
                  <a:pt x="39" y="16"/>
                </a:lnTo>
                <a:lnTo>
                  <a:pt x="37" y="20"/>
                </a:lnTo>
                <a:lnTo>
                  <a:pt x="32" y="23"/>
                </a:lnTo>
                <a:lnTo>
                  <a:pt x="26" y="25"/>
                </a:lnTo>
                <a:lnTo>
                  <a:pt x="39" y="39"/>
                </a:lnTo>
                <a:lnTo>
                  <a:pt x="41" y="45"/>
                </a:lnTo>
                <a:lnTo>
                  <a:pt x="44" y="48"/>
                </a:lnTo>
                <a:lnTo>
                  <a:pt x="48" y="48"/>
                </a:lnTo>
                <a:lnTo>
                  <a:pt x="51" y="50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6" y="25"/>
                </a:lnTo>
                <a:lnTo>
                  <a:pt x="23" y="23"/>
                </a:lnTo>
                <a:lnTo>
                  <a:pt x="26" y="21"/>
                </a:lnTo>
                <a:lnTo>
                  <a:pt x="30" y="18"/>
                </a:lnTo>
                <a:lnTo>
                  <a:pt x="30" y="13"/>
                </a:lnTo>
                <a:lnTo>
                  <a:pt x="30" y="9"/>
                </a:lnTo>
                <a:lnTo>
                  <a:pt x="28" y="5"/>
                </a:lnTo>
                <a:lnTo>
                  <a:pt x="25" y="2"/>
                </a:lnTo>
                <a:lnTo>
                  <a:pt x="19" y="2"/>
                </a:lnTo>
                <a:lnTo>
                  <a:pt x="17" y="2"/>
                </a:lnTo>
                <a:lnTo>
                  <a:pt x="14" y="4"/>
                </a:lnTo>
                <a:lnTo>
                  <a:pt x="14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8" name="Freeform 40">
            <a:extLst>
              <a:ext uri="{FF2B5EF4-FFF2-40B4-BE49-F238E27FC236}">
                <a16:creationId xmlns:a16="http://schemas.microsoft.com/office/drawing/2014/main" id="{06C09FDF-BB9D-844C-88AB-EF12A80568CF}"/>
              </a:ext>
            </a:extLst>
          </p:cNvPr>
          <p:cNvSpPr>
            <a:spLocks/>
          </p:cNvSpPr>
          <p:nvPr/>
        </p:nvSpPr>
        <p:spPr bwMode="auto">
          <a:xfrm>
            <a:off x="6024563" y="2295525"/>
            <a:ext cx="71437" cy="85725"/>
          </a:xfrm>
          <a:custGeom>
            <a:avLst/>
            <a:gdLst>
              <a:gd name="T0" fmla="*/ 2147483647 w 45"/>
              <a:gd name="T1" fmla="*/ 0 h 54"/>
              <a:gd name="T2" fmla="*/ 2147483647 w 45"/>
              <a:gd name="T3" fmla="*/ 2147483647 h 54"/>
              <a:gd name="T4" fmla="*/ 2147483647 w 45"/>
              <a:gd name="T5" fmla="*/ 2147483647 h 54"/>
              <a:gd name="T6" fmla="*/ 2147483647 w 45"/>
              <a:gd name="T7" fmla="*/ 2147483647 h 54"/>
              <a:gd name="T8" fmla="*/ 2147483647 w 45"/>
              <a:gd name="T9" fmla="*/ 2147483647 h 54"/>
              <a:gd name="T10" fmla="*/ 2147483647 w 45"/>
              <a:gd name="T11" fmla="*/ 2147483647 h 54"/>
              <a:gd name="T12" fmla="*/ 2147483647 w 45"/>
              <a:gd name="T13" fmla="*/ 2147483647 h 54"/>
              <a:gd name="T14" fmla="*/ 2147483647 w 45"/>
              <a:gd name="T15" fmla="*/ 2147483647 h 54"/>
              <a:gd name="T16" fmla="*/ 2147483647 w 45"/>
              <a:gd name="T17" fmla="*/ 2147483647 h 54"/>
              <a:gd name="T18" fmla="*/ 2147483647 w 45"/>
              <a:gd name="T19" fmla="*/ 2147483647 h 54"/>
              <a:gd name="T20" fmla="*/ 2147483647 w 45"/>
              <a:gd name="T21" fmla="*/ 2147483647 h 54"/>
              <a:gd name="T22" fmla="*/ 2147483647 w 45"/>
              <a:gd name="T23" fmla="*/ 2147483647 h 54"/>
              <a:gd name="T24" fmla="*/ 2147483647 w 45"/>
              <a:gd name="T25" fmla="*/ 2147483647 h 54"/>
              <a:gd name="T26" fmla="*/ 2147483647 w 45"/>
              <a:gd name="T27" fmla="*/ 2147483647 h 54"/>
              <a:gd name="T28" fmla="*/ 2147483647 w 45"/>
              <a:gd name="T29" fmla="*/ 2147483647 h 54"/>
              <a:gd name="T30" fmla="*/ 2147483647 w 45"/>
              <a:gd name="T31" fmla="*/ 2147483647 h 54"/>
              <a:gd name="T32" fmla="*/ 2147483647 w 45"/>
              <a:gd name="T33" fmla="*/ 2147483647 h 54"/>
              <a:gd name="T34" fmla="*/ 2147483647 w 45"/>
              <a:gd name="T35" fmla="*/ 2147483647 h 54"/>
              <a:gd name="T36" fmla="*/ 2147483647 w 45"/>
              <a:gd name="T37" fmla="*/ 2147483647 h 54"/>
              <a:gd name="T38" fmla="*/ 2147483647 w 45"/>
              <a:gd name="T39" fmla="*/ 2147483647 h 54"/>
              <a:gd name="T40" fmla="*/ 2147483647 w 45"/>
              <a:gd name="T41" fmla="*/ 2147483647 h 54"/>
              <a:gd name="T42" fmla="*/ 2147483647 w 45"/>
              <a:gd name="T43" fmla="*/ 2147483647 h 54"/>
              <a:gd name="T44" fmla="*/ 2147483647 w 45"/>
              <a:gd name="T45" fmla="*/ 2147483647 h 54"/>
              <a:gd name="T46" fmla="*/ 2147483647 w 45"/>
              <a:gd name="T47" fmla="*/ 2147483647 h 54"/>
              <a:gd name="T48" fmla="*/ 2147483647 w 45"/>
              <a:gd name="T49" fmla="*/ 2147483647 h 54"/>
              <a:gd name="T50" fmla="*/ 2147483647 w 45"/>
              <a:gd name="T51" fmla="*/ 2147483647 h 54"/>
              <a:gd name="T52" fmla="*/ 2147483647 w 45"/>
              <a:gd name="T53" fmla="*/ 2147483647 h 54"/>
              <a:gd name="T54" fmla="*/ 2147483647 w 45"/>
              <a:gd name="T55" fmla="*/ 2147483647 h 54"/>
              <a:gd name="T56" fmla="*/ 2147483647 w 45"/>
              <a:gd name="T57" fmla="*/ 2147483647 h 54"/>
              <a:gd name="T58" fmla="*/ 2147483647 w 45"/>
              <a:gd name="T59" fmla="*/ 2147483647 h 54"/>
              <a:gd name="T60" fmla="*/ 2147483647 w 45"/>
              <a:gd name="T61" fmla="*/ 2147483647 h 54"/>
              <a:gd name="T62" fmla="*/ 2147483647 w 45"/>
              <a:gd name="T63" fmla="*/ 2147483647 h 54"/>
              <a:gd name="T64" fmla="*/ 0 w 45"/>
              <a:gd name="T65" fmla="*/ 2147483647 h 54"/>
              <a:gd name="T66" fmla="*/ 0 w 45"/>
              <a:gd name="T67" fmla="*/ 2147483647 h 54"/>
              <a:gd name="T68" fmla="*/ 0 w 45"/>
              <a:gd name="T69" fmla="*/ 2147483647 h 54"/>
              <a:gd name="T70" fmla="*/ 2147483647 w 45"/>
              <a:gd name="T71" fmla="*/ 2147483647 h 54"/>
              <a:gd name="T72" fmla="*/ 2147483647 w 45"/>
              <a:gd name="T73" fmla="*/ 2147483647 h 54"/>
              <a:gd name="T74" fmla="*/ 2147483647 w 45"/>
              <a:gd name="T75" fmla="*/ 2147483647 h 54"/>
              <a:gd name="T76" fmla="*/ 2147483647 w 45"/>
              <a:gd name="T77" fmla="*/ 2147483647 h 54"/>
              <a:gd name="T78" fmla="*/ 2147483647 w 45"/>
              <a:gd name="T79" fmla="*/ 0 h 54"/>
              <a:gd name="T80" fmla="*/ 2147483647 w 45"/>
              <a:gd name="T81" fmla="*/ 0 h 54"/>
              <a:gd name="T82" fmla="*/ 2147483647 w 45"/>
              <a:gd name="T83" fmla="*/ 2147483647 h 54"/>
              <a:gd name="T84" fmla="*/ 2147483647 w 45"/>
              <a:gd name="T85" fmla="*/ 2147483647 h 54"/>
              <a:gd name="T86" fmla="*/ 2147483647 w 45"/>
              <a:gd name="T87" fmla="*/ 2147483647 h 54"/>
              <a:gd name="T88" fmla="*/ 2147483647 w 45"/>
              <a:gd name="T89" fmla="*/ 2147483647 h 54"/>
              <a:gd name="T90" fmla="*/ 2147483647 w 45"/>
              <a:gd name="T91" fmla="*/ 2147483647 h 54"/>
              <a:gd name="T92" fmla="*/ 2147483647 w 45"/>
              <a:gd name="T93" fmla="*/ 2147483647 h 54"/>
              <a:gd name="T94" fmla="*/ 2147483647 w 45"/>
              <a:gd name="T95" fmla="*/ 0 h 54"/>
              <a:gd name="T96" fmla="*/ 2147483647 w 45"/>
              <a:gd name="T97" fmla="*/ 0 h 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4"/>
              <a:gd name="T149" fmla="*/ 45 w 45"/>
              <a:gd name="T150" fmla="*/ 54 h 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4">
                <a:moveTo>
                  <a:pt x="43" y="0"/>
                </a:moveTo>
                <a:lnTo>
                  <a:pt x="43" y="18"/>
                </a:lnTo>
                <a:lnTo>
                  <a:pt x="39" y="11"/>
                </a:lnTo>
                <a:lnTo>
                  <a:pt x="36" y="7"/>
                </a:lnTo>
                <a:lnTo>
                  <a:pt x="32" y="4"/>
                </a:lnTo>
                <a:lnTo>
                  <a:pt x="27" y="2"/>
                </a:lnTo>
                <a:lnTo>
                  <a:pt x="21" y="4"/>
                </a:lnTo>
                <a:lnTo>
                  <a:pt x="18" y="6"/>
                </a:lnTo>
                <a:lnTo>
                  <a:pt x="14" y="9"/>
                </a:lnTo>
                <a:lnTo>
                  <a:pt x="11" y="15"/>
                </a:lnTo>
                <a:lnTo>
                  <a:pt x="9" y="20"/>
                </a:lnTo>
                <a:lnTo>
                  <a:pt x="9" y="27"/>
                </a:lnTo>
                <a:lnTo>
                  <a:pt x="9" y="34"/>
                </a:lnTo>
                <a:lnTo>
                  <a:pt x="11" y="39"/>
                </a:lnTo>
                <a:lnTo>
                  <a:pt x="14" y="45"/>
                </a:lnTo>
                <a:lnTo>
                  <a:pt x="18" y="48"/>
                </a:lnTo>
                <a:lnTo>
                  <a:pt x="21" y="50"/>
                </a:lnTo>
                <a:lnTo>
                  <a:pt x="27" y="50"/>
                </a:lnTo>
                <a:lnTo>
                  <a:pt x="32" y="50"/>
                </a:lnTo>
                <a:lnTo>
                  <a:pt x="36" y="48"/>
                </a:lnTo>
                <a:lnTo>
                  <a:pt x="39" y="45"/>
                </a:lnTo>
                <a:lnTo>
                  <a:pt x="45" y="39"/>
                </a:lnTo>
                <a:lnTo>
                  <a:pt x="45" y="41"/>
                </a:lnTo>
                <a:lnTo>
                  <a:pt x="41" y="47"/>
                </a:lnTo>
                <a:lnTo>
                  <a:pt x="36" y="50"/>
                </a:lnTo>
                <a:lnTo>
                  <a:pt x="30" y="52"/>
                </a:lnTo>
                <a:lnTo>
                  <a:pt x="25" y="54"/>
                </a:lnTo>
                <a:lnTo>
                  <a:pt x="16" y="52"/>
                </a:lnTo>
                <a:lnTo>
                  <a:pt x="11" y="50"/>
                </a:lnTo>
                <a:lnTo>
                  <a:pt x="5" y="45"/>
                </a:lnTo>
                <a:lnTo>
                  <a:pt x="2" y="39"/>
                </a:lnTo>
                <a:lnTo>
                  <a:pt x="0" y="34"/>
                </a:lnTo>
                <a:lnTo>
                  <a:pt x="0" y="27"/>
                </a:lnTo>
                <a:lnTo>
                  <a:pt x="0" y="20"/>
                </a:lnTo>
                <a:lnTo>
                  <a:pt x="4" y="15"/>
                </a:lnTo>
                <a:lnTo>
                  <a:pt x="7" y="7"/>
                </a:lnTo>
                <a:lnTo>
                  <a:pt x="13" y="4"/>
                </a:lnTo>
                <a:lnTo>
                  <a:pt x="20" y="2"/>
                </a:lnTo>
                <a:lnTo>
                  <a:pt x="25" y="0"/>
                </a:lnTo>
                <a:lnTo>
                  <a:pt x="30" y="0"/>
                </a:lnTo>
                <a:lnTo>
                  <a:pt x="36" y="4"/>
                </a:lnTo>
                <a:lnTo>
                  <a:pt x="37" y="4"/>
                </a:lnTo>
                <a:lnTo>
                  <a:pt x="39" y="4"/>
                </a:lnTo>
                <a:lnTo>
                  <a:pt x="41" y="4"/>
                </a:lnTo>
                <a:lnTo>
                  <a:pt x="41" y="2"/>
                </a:lnTo>
                <a:lnTo>
                  <a:pt x="41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07A-98E0-B442-87F8-29B59A28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Execution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EB6BF-717C-AE4D-8054-C1F5CA377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Assume 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strict two-phase locking protocol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/>
                  <a:t>is used.</a:t>
                </a:r>
              </a:p>
              <a:p>
                <a:pPr lvl="1"/>
                <a:r>
                  <a:rPr lang="en-US" sz="2400" dirty="0"/>
                  <a:t>Locks are released at the end of a transaction.</a:t>
                </a:r>
              </a:p>
              <a:p>
                <a:pPr lvl="1"/>
                <a:r>
                  <a:rPr lang="en-US" sz="2400" dirty="0"/>
                  <a:t>If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writes a data 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no transaction can read or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commits or aborts. </a:t>
                </a:r>
              </a:p>
              <a:p>
                <a:pPr lvl="1"/>
                <a:r>
                  <a:rPr lang="en-US" sz="2400" dirty="0"/>
                  <a:t>When a transaction is aborted, the effect of a write operation can be removed by restoring the before image (value of the data item just before the write operation is executed).</a:t>
                </a:r>
              </a:p>
              <a:p>
                <a:pPr lvl="1"/>
                <a:r>
                  <a:rPr lang="en-US" sz="2400" dirty="0"/>
                  <a:t>Recoverable, Avoiding Cascading Aborts, and Strict Execution are guaranteed.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EB6BF-717C-AE4D-8054-C1F5CA377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9" t="-1111" r="-16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66D3-7423-DC46-9B6A-8EF859EB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3A37-FAAA-6744-B4B0-E68EF30DA3A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919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779558E3-E07D-3F40-91AA-31FF1444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CEDBF3-23AA-EC4C-BA8D-EB50930BC42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93BB757-A7B7-6B43-9053-62815E3E2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Crash Recovery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9FEB7C7-991E-654D-AA11-B1CC8AB7B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Storage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Volatile storage: Does not survive system crashes. e.g. main memory, cache memory.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Nonvolatile storage: Survives system crashes. e.g. disk, tapes.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Stable storage: never lost. e.g. implemented by replication.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Failure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Logical errors: cannot continue execution because of internal conditions. e.g. bad input, data not found, overflow, resource limit exceeded.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System errors: the system has entered an undesirable state. e.g. deadlock.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System crash: hardware malfunctions, causing the loss of the content of volatile storage. e.g. power failure.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Disk failure: disk block loses its content. e.g. head crash, failure during a data transfer operation.</a:t>
            </a:r>
            <a:endParaRPr lang="zh-TW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3665</TotalTime>
  <Words>3131</Words>
  <Application>Microsoft Macintosh PowerPoint</Application>
  <PresentationFormat>On-screen Show (4:3)</PresentationFormat>
  <Paragraphs>418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新細明體</vt:lpstr>
      <vt:lpstr>Cambria Math</vt:lpstr>
      <vt:lpstr>Symbol</vt:lpstr>
      <vt:lpstr>Times New Roman</vt:lpstr>
      <vt:lpstr>mystyle</vt:lpstr>
      <vt:lpstr>Recovery</vt:lpstr>
      <vt:lpstr>Recoverable</vt:lpstr>
      <vt:lpstr>Avoiding Cascading Aborts</vt:lpstr>
      <vt:lpstr>Strict Executions</vt:lpstr>
      <vt:lpstr>PowerPoint Presentation</vt:lpstr>
      <vt:lpstr>PowerPoint Presentation</vt:lpstr>
      <vt:lpstr>PowerPoint Presentation</vt:lpstr>
      <vt:lpstr>Transaction Execution</vt:lpstr>
      <vt:lpstr>Crash Recovery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Log-Based Recovery</vt:lpstr>
      <vt:lpstr>PowerPoint Presentation</vt:lpstr>
      <vt:lpstr>Immediate Database Modification (undo/redo)</vt:lpstr>
      <vt:lpstr>PowerPoint Presentation</vt:lpstr>
      <vt:lpstr>PowerPoint Presentation</vt:lpstr>
      <vt:lpstr>Detailed Procedure</vt:lpstr>
      <vt:lpstr>PowerPoint Presentation</vt:lpstr>
      <vt:lpstr>PowerPoint Presentation</vt:lpstr>
      <vt:lpstr>Example </vt:lpstr>
      <vt:lpstr>Deferred Database Modification (No-undo/redo)</vt:lpstr>
      <vt:lpstr>PowerPoint Presentation</vt:lpstr>
      <vt:lpstr>Detailed Procedure</vt:lpstr>
      <vt:lpstr>PowerPoint Presentation</vt:lpstr>
      <vt:lpstr>PowerPoint Presentation</vt:lpstr>
      <vt:lpstr>Example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60</cp:revision>
  <dcterms:created xsi:type="dcterms:W3CDTF">1601-01-01T00:00:00Z</dcterms:created>
  <dcterms:modified xsi:type="dcterms:W3CDTF">2021-12-01T03:54:54Z</dcterms:modified>
</cp:coreProperties>
</file>