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62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Value</c:v>
                </c:pt>
              </c:strCache>
            </c:strRef>
          </c:tx>
          <c:marker>
            <c:symbol val="none"/>
          </c:marker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13</c:v>
                </c:pt>
                <c:pt idx="8">
                  <c:v>13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35264"/>
        <c:axId val="52996352"/>
      </c:lineChart>
      <c:catAx>
        <c:axId val="13383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2996352"/>
        <c:crosses val="autoZero"/>
        <c:auto val="1"/>
        <c:lblAlgn val="ctr"/>
        <c:lblOffset val="100"/>
        <c:noMultiLvlLbl val="0"/>
      </c:catAx>
      <c:valAx>
        <c:axId val="52996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83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857CA-5184-4C0F-AC32-912ED1F39D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60DA095-E441-4997-8556-75A27E58DA81}">
      <dgm:prSet phldrT="[文字]"/>
      <dgm:spPr/>
      <dgm:t>
        <a:bodyPr/>
        <a:lstStyle/>
        <a:p>
          <a:r>
            <a:rPr lang="en-US" altLang="zh-TW"/>
            <a:t>Root</a:t>
          </a:r>
          <a:endParaRPr lang="zh-TW" altLang="en-US"/>
        </a:p>
      </dgm:t>
    </dgm:pt>
    <dgm:pt modelId="{B4904B34-CD61-4BEA-93C1-9C2C8207C7CF}" type="parTrans" cxnId="{576A4B87-F6A0-482B-8916-CA862E3905D5}">
      <dgm:prSet/>
      <dgm:spPr/>
      <dgm:t>
        <a:bodyPr/>
        <a:lstStyle/>
        <a:p>
          <a:endParaRPr lang="zh-TW" altLang="en-US"/>
        </a:p>
      </dgm:t>
    </dgm:pt>
    <dgm:pt modelId="{F03EB9F2-8BF1-4104-83DC-A1B126367126}" type="sibTrans" cxnId="{576A4B87-F6A0-482B-8916-CA862E3905D5}">
      <dgm:prSet/>
      <dgm:spPr/>
      <dgm:t>
        <a:bodyPr/>
        <a:lstStyle/>
        <a:p>
          <a:endParaRPr lang="zh-TW" altLang="en-US"/>
        </a:p>
      </dgm:t>
    </dgm:pt>
    <dgm:pt modelId="{2A991584-0916-4200-BF57-81AEF8DE5506}">
      <dgm:prSet phldrT="[文字]"/>
      <dgm:spPr/>
      <dgm:t>
        <a:bodyPr/>
        <a:lstStyle/>
        <a:p>
          <a:r>
            <a:rPr lang="en-US" altLang="zh-TW"/>
            <a:t>{APP}</a:t>
          </a:r>
          <a:endParaRPr lang="zh-TW" altLang="en-US"/>
        </a:p>
      </dgm:t>
    </dgm:pt>
    <dgm:pt modelId="{B37CCE5A-C3A6-4F63-9D14-FFFC47182426}" type="parTrans" cxnId="{FECACD52-6F5A-46D9-9FDB-FB2332CE2918}">
      <dgm:prSet/>
      <dgm:spPr/>
      <dgm:t>
        <a:bodyPr/>
        <a:lstStyle/>
        <a:p>
          <a:endParaRPr lang="zh-TW" altLang="en-US"/>
        </a:p>
      </dgm:t>
    </dgm:pt>
    <dgm:pt modelId="{5895FF67-20C4-46B4-BBB6-96BFCEB15B81}" type="sibTrans" cxnId="{FECACD52-6F5A-46D9-9FDB-FB2332CE2918}">
      <dgm:prSet/>
      <dgm:spPr/>
      <dgm:t>
        <a:bodyPr/>
        <a:lstStyle/>
        <a:p>
          <a:endParaRPr lang="zh-TW" altLang="en-US"/>
        </a:p>
      </dgm:t>
    </dgm:pt>
    <dgm:pt modelId="{D82D7C7A-572A-49EC-AA5B-00328FCEA2A3}">
      <dgm:prSet phldrT="[文字]"/>
      <dgm:spPr/>
      <dgm:t>
        <a:bodyPr/>
        <a:lstStyle/>
        <a:p>
          <a:r>
            <a:rPr lang="en-US" altLang="zh-TW"/>
            <a:t>@mote_list.ini</a:t>
          </a:r>
          <a:endParaRPr lang="zh-TW" altLang="en-US"/>
        </a:p>
      </dgm:t>
    </dgm:pt>
    <dgm:pt modelId="{75067150-07F5-4984-8C4C-E462BEA595DA}" type="parTrans" cxnId="{FCC150E6-316A-4522-A20F-912925A06A5D}">
      <dgm:prSet/>
      <dgm:spPr/>
      <dgm:t>
        <a:bodyPr/>
        <a:lstStyle/>
        <a:p>
          <a:endParaRPr lang="zh-TW" altLang="en-US"/>
        </a:p>
      </dgm:t>
    </dgm:pt>
    <dgm:pt modelId="{C05104F2-DA5A-4ED5-9C68-305441519234}" type="sibTrans" cxnId="{FCC150E6-316A-4522-A20F-912925A06A5D}">
      <dgm:prSet/>
      <dgm:spPr/>
      <dgm:t>
        <a:bodyPr/>
        <a:lstStyle/>
        <a:p>
          <a:endParaRPr lang="zh-TW" altLang="en-US"/>
        </a:p>
      </dgm:t>
    </dgm:pt>
    <dgm:pt modelId="{CD1BE215-20F8-4DC9-A0FE-816C9E2E8AA5}">
      <dgm:prSet phldrT="[文字]"/>
      <dgm:spPr/>
      <dgm:t>
        <a:bodyPr/>
        <a:lstStyle/>
        <a:p>
          <a:r>
            <a:rPr lang="en-US" altLang="zh-TW"/>
            <a:t>wsn</a:t>
          </a:r>
        </a:p>
      </dgm:t>
    </dgm:pt>
    <dgm:pt modelId="{8C4E15F2-9360-4D6D-A436-8DDBF8D99334}" type="parTrans" cxnId="{54D36765-2563-4E43-B6A4-1B1BF2DA2B6D}">
      <dgm:prSet/>
      <dgm:spPr/>
      <dgm:t>
        <a:bodyPr/>
        <a:lstStyle/>
        <a:p>
          <a:endParaRPr lang="zh-TW" altLang="en-US"/>
        </a:p>
      </dgm:t>
    </dgm:pt>
    <dgm:pt modelId="{8F118043-5811-4E84-8872-5A7AC5A71515}" type="sibTrans" cxnId="{54D36765-2563-4E43-B6A4-1B1BF2DA2B6D}">
      <dgm:prSet/>
      <dgm:spPr/>
      <dgm:t>
        <a:bodyPr/>
        <a:lstStyle/>
        <a:p>
          <a:endParaRPr lang="zh-TW" altLang="en-US"/>
        </a:p>
      </dgm:t>
    </dgm:pt>
    <dgm:pt modelId="{3F59E4BE-6347-4DBD-A4C4-3C74DC2208A7}">
      <dgm:prSet phldrT="[文字]"/>
      <dgm:spPr/>
      <dgm:t>
        <a:bodyPr/>
        <a:lstStyle/>
        <a:p>
          <a:r>
            <a:rPr lang="en-US" altLang="zh-TW"/>
            <a:t>@interface.ini</a:t>
          </a:r>
        </a:p>
      </dgm:t>
    </dgm:pt>
    <dgm:pt modelId="{7292A939-AFDB-4C5F-8D4E-CC35BD9BB2FB}" type="parTrans" cxnId="{129FCBF8-C915-4FEF-B597-4BDA0C2D642E}">
      <dgm:prSet/>
      <dgm:spPr/>
      <dgm:t>
        <a:bodyPr/>
        <a:lstStyle/>
        <a:p>
          <a:endParaRPr lang="zh-TW" altLang="en-US"/>
        </a:p>
      </dgm:t>
    </dgm:pt>
    <dgm:pt modelId="{D9FFC5B8-57AA-4E45-BD18-12F231FEF05F}" type="sibTrans" cxnId="{129FCBF8-C915-4FEF-B597-4BDA0C2D642E}">
      <dgm:prSet/>
      <dgm:spPr/>
      <dgm:t>
        <a:bodyPr/>
        <a:lstStyle/>
        <a:p>
          <a:endParaRPr lang="zh-TW" altLang="en-US"/>
        </a:p>
      </dgm:t>
    </dgm:pt>
    <dgm:pt modelId="{7CDE687A-9CBE-4991-8991-A28EE44A51A4}">
      <dgm:prSet phldrT="[文字]"/>
      <dgm:spPr/>
      <dgm:t>
        <a:bodyPr/>
        <a:lstStyle/>
        <a:p>
          <a:r>
            <a:rPr lang="en-US" altLang="zh-TW"/>
            <a:t>mote1.ini</a:t>
          </a:r>
        </a:p>
      </dgm:t>
    </dgm:pt>
    <dgm:pt modelId="{8FC262E3-94C3-4610-9435-4A12D3FA50AD}" type="parTrans" cxnId="{9698C959-D3FC-4F57-A2E3-A25821FA6341}">
      <dgm:prSet/>
      <dgm:spPr/>
      <dgm:t>
        <a:bodyPr/>
        <a:lstStyle/>
        <a:p>
          <a:endParaRPr lang="zh-TW" altLang="en-US"/>
        </a:p>
      </dgm:t>
    </dgm:pt>
    <dgm:pt modelId="{9BACBD10-395D-48E1-9B2C-34CE72D8B5FF}" type="sibTrans" cxnId="{9698C959-D3FC-4F57-A2E3-A25821FA6341}">
      <dgm:prSet/>
      <dgm:spPr/>
      <dgm:t>
        <a:bodyPr/>
        <a:lstStyle/>
        <a:p>
          <a:endParaRPr lang="zh-TW" altLang="en-US"/>
        </a:p>
      </dgm:t>
    </dgm:pt>
    <dgm:pt modelId="{C9030A72-A6C8-4E6F-A52E-148F436D5726}">
      <dgm:prSet phldrT="[文字]"/>
      <dgm:spPr/>
      <dgm:t>
        <a:bodyPr/>
        <a:lstStyle/>
        <a:p>
          <a:r>
            <a:rPr lang="en-US" altLang="zh-TW"/>
            <a:t>mote2.ini</a:t>
          </a:r>
        </a:p>
      </dgm:t>
    </dgm:pt>
    <dgm:pt modelId="{8A37B093-E7B8-4B70-A463-50A8E3A6CCA8}" type="parTrans" cxnId="{28B3D8E3-55D8-424B-836F-43D12301BF57}">
      <dgm:prSet/>
      <dgm:spPr/>
      <dgm:t>
        <a:bodyPr/>
        <a:lstStyle/>
        <a:p>
          <a:endParaRPr lang="zh-TW" altLang="en-US"/>
        </a:p>
      </dgm:t>
    </dgm:pt>
    <dgm:pt modelId="{A6972D34-DE91-41B9-8FAF-4A10ECBA22F8}" type="sibTrans" cxnId="{28B3D8E3-55D8-424B-836F-43D12301BF57}">
      <dgm:prSet/>
      <dgm:spPr/>
      <dgm:t>
        <a:bodyPr/>
        <a:lstStyle/>
        <a:p>
          <a:endParaRPr lang="zh-TW" altLang="en-US"/>
        </a:p>
      </dgm:t>
    </dgm:pt>
    <dgm:pt modelId="{77285C33-F735-41AD-9D8D-E12F9D06E2B2}">
      <dgm:prSet phldrT="[文字]"/>
      <dgm:spPr/>
      <dgm:t>
        <a:bodyPr/>
        <a:lstStyle/>
        <a:p>
          <a:r>
            <a:rPr lang="en-US" altLang="zh-TW"/>
            <a:t>....</a:t>
          </a:r>
        </a:p>
      </dgm:t>
    </dgm:pt>
    <dgm:pt modelId="{35070153-69DD-45C2-91DD-2D830243D76D}" type="parTrans" cxnId="{0CBEAE7F-11EC-42C5-BE0D-18E734E53D91}">
      <dgm:prSet/>
      <dgm:spPr/>
      <dgm:t>
        <a:bodyPr/>
        <a:lstStyle/>
        <a:p>
          <a:endParaRPr lang="zh-TW" altLang="en-US"/>
        </a:p>
      </dgm:t>
    </dgm:pt>
    <dgm:pt modelId="{A89C41B8-F358-4FFA-9EDE-F30442CC044C}" type="sibTrans" cxnId="{0CBEAE7F-11EC-42C5-BE0D-18E734E53D91}">
      <dgm:prSet/>
      <dgm:spPr/>
      <dgm:t>
        <a:bodyPr/>
        <a:lstStyle/>
        <a:p>
          <a:endParaRPr lang="zh-TW" altLang="en-US"/>
        </a:p>
      </dgm:t>
    </dgm:pt>
    <dgm:pt modelId="{6ECD21C3-C759-4AE4-8B25-468B1F1DA2F8}" type="pres">
      <dgm:prSet presAssocID="{036857CA-5184-4C0F-AC32-912ED1F39D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7CB1199-2FF1-4751-9922-9592789EB149}" type="pres">
      <dgm:prSet presAssocID="{A60DA095-E441-4997-8556-75A27E58DA81}" presName="hierRoot1" presStyleCnt="0">
        <dgm:presLayoutVars>
          <dgm:hierBranch val="init"/>
        </dgm:presLayoutVars>
      </dgm:prSet>
      <dgm:spPr/>
    </dgm:pt>
    <dgm:pt modelId="{D71D30CE-4C72-49BB-83F3-A1FA7A96CFA9}" type="pres">
      <dgm:prSet presAssocID="{A60DA095-E441-4997-8556-75A27E58DA81}" presName="rootComposite1" presStyleCnt="0"/>
      <dgm:spPr/>
    </dgm:pt>
    <dgm:pt modelId="{F2F7E67B-FE54-4740-A2C4-BD8A359D6AD4}" type="pres">
      <dgm:prSet presAssocID="{A60DA095-E441-4997-8556-75A27E58DA81}" presName="rootText1" presStyleLbl="node0" presStyleIdx="0" presStyleCnt="1" custLinFactNeighborX="0" custLinFactNeighborY="-3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FADDCBE-0744-4002-96FD-559DFC81C3C9}" type="pres">
      <dgm:prSet presAssocID="{A60DA095-E441-4997-8556-75A27E58DA8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0E99D77-59DC-461E-AB8E-676A0ABDAD1D}" type="pres">
      <dgm:prSet presAssocID="{A60DA095-E441-4997-8556-75A27E58DA81}" presName="hierChild2" presStyleCnt="0"/>
      <dgm:spPr/>
    </dgm:pt>
    <dgm:pt modelId="{E8F79FEE-E8B3-4BD8-8B58-9DA1F2730C23}" type="pres">
      <dgm:prSet presAssocID="{B37CCE5A-C3A6-4F63-9D14-FFFC47182426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4AA51E8C-637A-44C3-B843-A8BF8C09D1C8}" type="pres">
      <dgm:prSet presAssocID="{2A991584-0916-4200-BF57-81AEF8DE5506}" presName="hierRoot2" presStyleCnt="0">
        <dgm:presLayoutVars>
          <dgm:hierBranch val="init"/>
        </dgm:presLayoutVars>
      </dgm:prSet>
      <dgm:spPr/>
    </dgm:pt>
    <dgm:pt modelId="{AD644905-8402-4230-8656-B112872C451A}" type="pres">
      <dgm:prSet presAssocID="{2A991584-0916-4200-BF57-81AEF8DE5506}" presName="rootComposite" presStyleCnt="0"/>
      <dgm:spPr/>
    </dgm:pt>
    <dgm:pt modelId="{37021060-3D6C-4ED1-A2ED-068F6F3785D8}" type="pres">
      <dgm:prSet presAssocID="{2A991584-0916-4200-BF57-81AEF8DE5506}" presName="rootText" presStyleLbl="node2" presStyleIdx="0" presStyleCnt="3" custScaleX="116144" custScaleY="1386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FF8A3B-9A9F-4AA9-BEF9-E2A26AE815B3}" type="pres">
      <dgm:prSet presAssocID="{2A991584-0916-4200-BF57-81AEF8DE5506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DFA68AE9-503A-4038-8CD2-5490665CAA4F}" type="pres">
      <dgm:prSet presAssocID="{2A991584-0916-4200-BF57-81AEF8DE5506}" presName="hierChild4" presStyleCnt="0"/>
      <dgm:spPr/>
    </dgm:pt>
    <dgm:pt modelId="{25A98190-D37E-4866-930B-E9C27A799A22}" type="pres">
      <dgm:prSet presAssocID="{2A991584-0916-4200-BF57-81AEF8DE5506}" presName="hierChild5" presStyleCnt="0"/>
      <dgm:spPr/>
    </dgm:pt>
    <dgm:pt modelId="{5FF2CAE1-5516-48B2-8D23-F1165EF0F553}" type="pres">
      <dgm:prSet presAssocID="{75067150-07F5-4984-8C4C-E462BEA595DA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BC782897-280D-42D7-B1E6-C4449DB5BE64}" type="pres">
      <dgm:prSet presAssocID="{D82D7C7A-572A-49EC-AA5B-00328FCEA2A3}" presName="hierRoot2" presStyleCnt="0">
        <dgm:presLayoutVars>
          <dgm:hierBranch val="init"/>
        </dgm:presLayoutVars>
      </dgm:prSet>
      <dgm:spPr/>
    </dgm:pt>
    <dgm:pt modelId="{61FBC583-BDB0-4FB0-8F66-5AC0FD8B124D}" type="pres">
      <dgm:prSet presAssocID="{D82D7C7A-572A-49EC-AA5B-00328FCEA2A3}" presName="rootComposite" presStyleCnt="0"/>
      <dgm:spPr/>
    </dgm:pt>
    <dgm:pt modelId="{526431FC-2D58-493B-B702-D6A3A3E6CB31}" type="pres">
      <dgm:prSet presAssocID="{D82D7C7A-572A-49EC-AA5B-00328FCEA2A3}" presName="rootText" presStyleLbl="node2" presStyleIdx="1" presStyleCnt="3" custScaleX="165471" custScaleY="1110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7F6CEC-D969-4239-8D5B-8F69E1B4D0C5}" type="pres">
      <dgm:prSet presAssocID="{D82D7C7A-572A-49EC-AA5B-00328FCEA2A3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81974F13-8275-48B2-9E0F-CC15A3519A14}" type="pres">
      <dgm:prSet presAssocID="{D82D7C7A-572A-49EC-AA5B-00328FCEA2A3}" presName="hierChild4" presStyleCnt="0"/>
      <dgm:spPr/>
    </dgm:pt>
    <dgm:pt modelId="{A6DF9F4D-0297-4F6F-8CEA-3E146B95C09C}" type="pres">
      <dgm:prSet presAssocID="{D82D7C7A-572A-49EC-AA5B-00328FCEA2A3}" presName="hierChild5" presStyleCnt="0"/>
      <dgm:spPr/>
    </dgm:pt>
    <dgm:pt modelId="{A5354647-0275-43C4-BA7E-F598886556DB}" type="pres">
      <dgm:prSet presAssocID="{8C4E15F2-9360-4D6D-A436-8DDBF8D99334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B16B1EA6-9075-4AB9-9E96-E54879B1B5CD}" type="pres">
      <dgm:prSet presAssocID="{CD1BE215-20F8-4DC9-A0FE-816C9E2E8AA5}" presName="hierRoot2" presStyleCnt="0">
        <dgm:presLayoutVars>
          <dgm:hierBranch val="init"/>
        </dgm:presLayoutVars>
      </dgm:prSet>
      <dgm:spPr/>
    </dgm:pt>
    <dgm:pt modelId="{4FCC2156-270A-4228-BCB9-77D829A155F4}" type="pres">
      <dgm:prSet presAssocID="{CD1BE215-20F8-4DC9-A0FE-816C9E2E8AA5}" presName="rootComposite" presStyleCnt="0"/>
      <dgm:spPr/>
    </dgm:pt>
    <dgm:pt modelId="{C3DBBE22-A2B8-4283-853F-C8A3824709D3}" type="pres">
      <dgm:prSet presAssocID="{CD1BE215-20F8-4DC9-A0FE-816C9E2E8AA5}" presName="rootText" presStyleLbl="node2" presStyleIdx="2" presStyleCnt="3" custScaleX="11397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096BBA-0855-4F98-B13E-BA3D86C91CB1}" type="pres">
      <dgm:prSet presAssocID="{CD1BE215-20F8-4DC9-A0FE-816C9E2E8AA5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1E53ADAD-DD36-47A0-994E-E47A417F8795}" type="pres">
      <dgm:prSet presAssocID="{CD1BE215-20F8-4DC9-A0FE-816C9E2E8AA5}" presName="hierChild4" presStyleCnt="0"/>
      <dgm:spPr/>
    </dgm:pt>
    <dgm:pt modelId="{7EEF92EE-F3AB-470A-9981-4BAACA9C0C2F}" type="pres">
      <dgm:prSet presAssocID="{7292A939-AFDB-4C5F-8D4E-CC35BD9BB2FB}" presName="Name37" presStyleLbl="parChTrans1D3" presStyleIdx="0" presStyleCnt="4"/>
      <dgm:spPr/>
      <dgm:t>
        <a:bodyPr/>
        <a:lstStyle/>
        <a:p>
          <a:endParaRPr lang="zh-TW" altLang="en-US"/>
        </a:p>
      </dgm:t>
    </dgm:pt>
    <dgm:pt modelId="{2EED5C32-2E45-4271-A2DE-4323981B921D}" type="pres">
      <dgm:prSet presAssocID="{3F59E4BE-6347-4DBD-A4C4-3C74DC2208A7}" presName="hierRoot2" presStyleCnt="0">
        <dgm:presLayoutVars>
          <dgm:hierBranch val="init"/>
        </dgm:presLayoutVars>
      </dgm:prSet>
      <dgm:spPr/>
    </dgm:pt>
    <dgm:pt modelId="{ED6274F4-9276-4725-B8C4-70E2E982841F}" type="pres">
      <dgm:prSet presAssocID="{3F59E4BE-6347-4DBD-A4C4-3C74DC2208A7}" presName="rootComposite" presStyleCnt="0"/>
      <dgm:spPr/>
    </dgm:pt>
    <dgm:pt modelId="{6E3DE6BE-5884-4AF0-8E08-77A87B01924F}" type="pres">
      <dgm:prSet presAssocID="{3F59E4BE-6347-4DBD-A4C4-3C74DC2208A7}" presName="rootText" presStyleLbl="node3" presStyleIdx="0" presStyleCnt="4" custScaleX="13117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E52334-57D9-414B-A676-376A549D49E0}" type="pres">
      <dgm:prSet presAssocID="{3F59E4BE-6347-4DBD-A4C4-3C74DC2208A7}" presName="rootConnector" presStyleLbl="node3" presStyleIdx="0" presStyleCnt="4"/>
      <dgm:spPr/>
      <dgm:t>
        <a:bodyPr/>
        <a:lstStyle/>
        <a:p>
          <a:endParaRPr lang="zh-TW" altLang="en-US"/>
        </a:p>
      </dgm:t>
    </dgm:pt>
    <dgm:pt modelId="{546A6249-C479-4002-B23E-C47ACBE6EE23}" type="pres">
      <dgm:prSet presAssocID="{3F59E4BE-6347-4DBD-A4C4-3C74DC2208A7}" presName="hierChild4" presStyleCnt="0"/>
      <dgm:spPr/>
    </dgm:pt>
    <dgm:pt modelId="{863704AA-3763-4C26-8851-0BCB6F043357}" type="pres">
      <dgm:prSet presAssocID="{3F59E4BE-6347-4DBD-A4C4-3C74DC2208A7}" presName="hierChild5" presStyleCnt="0"/>
      <dgm:spPr/>
    </dgm:pt>
    <dgm:pt modelId="{F32D79F1-5A14-48C2-AF53-4D69A013D568}" type="pres">
      <dgm:prSet presAssocID="{8FC262E3-94C3-4610-9435-4A12D3FA50AD}" presName="Name37" presStyleLbl="parChTrans1D3" presStyleIdx="1" presStyleCnt="4"/>
      <dgm:spPr/>
      <dgm:t>
        <a:bodyPr/>
        <a:lstStyle/>
        <a:p>
          <a:endParaRPr lang="zh-TW" altLang="en-US"/>
        </a:p>
      </dgm:t>
    </dgm:pt>
    <dgm:pt modelId="{8C1BA9A4-40F0-4A52-AD8C-EA5D557ED382}" type="pres">
      <dgm:prSet presAssocID="{7CDE687A-9CBE-4991-8991-A28EE44A51A4}" presName="hierRoot2" presStyleCnt="0">
        <dgm:presLayoutVars>
          <dgm:hierBranch val="init"/>
        </dgm:presLayoutVars>
      </dgm:prSet>
      <dgm:spPr/>
    </dgm:pt>
    <dgm:pt modelId="{C5AF6BDD-D220-46FB-8AEF-28F4246A1727}" type="pres">
      <dgm:prSet presAssocID="{7CDE687A-9CBE-4991-8991-A28EE44A51A4}" presName="rootComposite" presStyleCnt="0"/>
      <dgm:spPr/>
    </dgm:pt>
    <dgm:pt modelId="{B9430805-0348-4694-A98E-9F9C1CF77BDC}" type="pres">
      <dgm:prSet presAssocID="{7CDE687A-9CBE-4991-8991-A28EE44A51A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243F-DCA1-42B8-B09B-7F31EB5239C9}" type="pres">
      <dgm:prSet presAssocID="{7CDE687A-9CBE-4991-8991-A28EE44A51A4}" presName="rootConnector" presStyleLbl="node3" presStyleIdx="1" presStyleCnt="4"/>
      <dgm:spPr/>
      <dgm:t>
        <a:bodyPr/>
        <a:lstStyle/>
        <a:p>
          <a:endParaRPr lang="zh-TW" altLang="en-US"/>
        </a:p>
      </dgm:t>
    </dgm:pt>
    <dgm:pt modelId="{463A7BD9-F00D-403F-B097-F75713ACD5F6}" type="pres">
      <dgm:prSet presAssocID="{7CDE687A-9CBE-4991-8991-A28EE44A51A4}" presName="hierChild4" presStyleCnt="0"/>
      <dgm:spPr/>
    </dgm:pt>
    <dgm:pt modelId="{DF70B60A-88ED-4769-A03E-3059F452E5B3}" type="pres">
      <dgm:prSet presAssocID="{7CDE687A-9CBE-4991-8991-A28EE44A51A4}" presName="hierChild5" presStyleCnt="0"/>
      <dgm:spPr/>
    </dgm:pt>
    <dgm:pt modelId="{7BEC79E5-95BD-4331-833F-7C87CD6CF4DE}" type="pres">
      <dgm:prSet presAssocID="{8A37B093-E7B8-4B70-A463-50A8E3A6CCA8}" presName="Name37" presStyleLbl="parChTrans1D3" presStyleIdx="2" presStyleCnt="4"/>
      <dgm:spPr/>
      <dgm:t>
        <a:bodyPr/>
        <a:lstStyle/>
        <a:p>
          <a:endParaRPr lang="zh-TW" altLang="en-US"/>
        </a:p>
      </dgm:t>
    </dgm:pt>
    <dgm:pt modelId="{5AE09FB2-E4C0-48BF-A189-D75400AED096}" type="pres">
      <dgm:prSet presAssocID="{C9030A72-A6C8-4E6F-A52E-148F436D5726}" presName="hierRoot2" presStyleCnt="0">
        <dgm:presLayoutVars>
          <dgm:hierBranch val="init"/>
        </dgm:presLayoutVars>
      </dgm:prSet>
      <dgm:spPr/>
    </dgm:pt>
    <dgm:pt modelId="{83018B4F-0F7D-472D-8E05-4F49EE956C78}" type="pres">
      <dgm:prSet presAssocID="{C9030A72-A6C8-4E6F-A52E-148F436D5726}" presName="rootComposite" presStyleCnt="0"/>
      <dgm:spPr/>
    </dgm:pt>
    <dgm:pt modelId="{EE7336D5-6362-469B-A8A4-5271B521F93A}" type="pres">
      <dgm:prSet presAssocID="{C9030A72-A6C8-4E6F-A52E-148F436D572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16D17D-F645-4102-8919-FA95C8BD0798}" type="pres">
      <dgm:prSet presAssocID="{C9030A72-A6C8-4E6F-A52E-148F436D5726}" presName="rootConnector" presStyleLbl="node3" presStyleIdx="2" presStyleCnt="4"/>
      <dgm:spPr/>
      <dgm:t>
        <a:bodyPr/>
        <a:lstStyle/>
        <a:p>
          <a:endParaRPr lang="zh-TW" altLang="en-US"/>
        </a:p>
      </dgm:t>
    </dgm:pt>
    <dgm:pt modelId="{EA975A61-9C1D-45D1-A004-65844F13D8B1}" type="pres">
      <dgm:prSet presAssocID="{C9030A72-A6C8-4E6F-A52E-148F436D5726}" presName="hierChild4" presStyleCnt="0"/>
      <dgm:spPr/>
    </dgm:pt>
    <dgm:pt modelId="{B8C9B400-C20A-4CF6-900E-8A64CF9B64E8}" type="pres">
      <dgm:prSet presAssocID="{C9030A72-A6C8-4E6F-A52E-148F436D5726}" presName="hierChild5" presStyleCnt="0"/>
      <dgm:spPr/>
    </dgm:pt>
    <dgm:pt modelId="{5E1BD77A-BB8E-46FE-8346-9415A85FCBB3}" type="pres">
      <dgm:prSet presAssocID="{35070153-69DD-45C2-91DD-2D830243D76D}" presName="Name37" presStyleLbl="parChTrans1D3" presStyleIdx="3" presStyleCnt="4"/>
      <dgm:spPr/>
      <dgm:t>
        <a:bodyPr/>
        <a:lstStyle/>
        <a:p>
          <a:endParaRPr lang="zh-TW" altLang="en-US"/>
        </a:p>
      </dgm:t>
    </dgm:pt>
    <dgm:pt modelId="{E5322863-C2B4-4958-B3F6-F00EA9FFE087}" type="pres">
      <dgm:prSet presAssocID="{77285C33-F735-41AD-9D8D-E12F9D06E2B2}" presName="hierRoot2" presStyleCnt="0">
        <dgm:presLayoutVars>
          <dgm:hierBranch val="init"/>
        </dgm:presLayoutVars>
      </dgm:prSet>
      <dgm:spPr/>
    </dgm:pt>
    <dgm:pt modelId="{88045534-5D3E-4FD5-8DE3-21DFE58016AA}" type="pres">
      <dgm:prSet presAssocID="{77285C33-F735-41AD-9D8D-E12F9D06E2B2}" presName="rootComposite" presStyleCnt="0"/>
      <dgm:spPr/>
    </dgm:pt>
    <dgm:pt modelId="{F38A0978-0205-4133-8902-670AA8B9C909}" type="pres">
      <dgm:prSet presAssocID="{77285C33-F735-41AD-9D8D-E12F9D06E2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43C3AE-70AD-47BA-A571-076CBD8B332A}" type="pres">
      <dgm:prSet presAssocID="{77285C33-F735-41AD-9D8D-E12F9D06E2B2}" presName="rootConnector" presStyleLbl="node3" presStyleIdx="3" presStyleCnt="4"/>
      <dgm:spPr/>
      <dgm:t>
        <a:bodyPr/>
        <a:lstStyle/>
        <a:p>
          <a:endParaRPr lang="zh-TW" altLang="en-US"/>
        </a:p>
      </dgm:t>
    </dgm:pt>
    <dgm:pt modelId="{070B12C3-6C47-4DDE-BCE4-3F3A626D2879}" type="pres">
      <dgm:prSet presAssocID="{77285C33-F735-41AD-9D8D-E12F9D06E2B2}" presName="hierChild4" presStyleCnt="0"/>
      <dgm:spPr/>
    </dgm:pt>
    <dgm:pt modelId="{6E121E1C-45B0-4CE5-9A20-ED6204280237}" type="pres">
      <dgm:prSet presAssocID="{77285C33-F735-41AD-9D8D-E12F9D06E2B2}" presName="hierChild5" presStyleCnt="0"/>
      <dgm:spPr/>
    </dgm:pt>
    <dgm:pt modelId="{EA796AD7-A2AD-4B96-A446-08C8C10E23F6}" type="pres">
      <dgm:prSet presAssocID="{CD1BE215-20F8-4DC9-A0FE-816C9E2E8AA5}" presName="hierChild5" presStyleCnt="0"/>
      <dgm:spPr/>
    </dgm:pt>
    <dgm:pt modelId="{20B665EB-1997-4A01-870E-4CF4DCE439FD}" type="pres">
      <dgm:prSet presAssocID="{A60DA095-E441-4997-8556-75A27E58DA81}" presName="hierChild3" presStyleCnt="0"/>
      <dgm:spPr/>
    </dgm:pt>
  </dgm:ptLst>
  <dgm:cxnLst>
    <dgm:cxn modelId="{6E4A4E16-E188-4F52-AE88-CD113ABC0CCD}" type="presOf" srcId="{8A37B093-E7B8-4B70-A463-50A8E3A6CCA8}" destId="{7BEC79E5-95BD-4331-833F-7C87CD6CF4DE}" srcOrd="0" destOrd="0" presId="urn:microsoft.com/office/officeart/2005/8/layout/orgChart1"/>
    <dgm:cxn modelId="{974268DC-E6A2-4EB2-899E-AED5F1572E97}" type="presOf" srcId="{8FC262E3-94C3-4610-9435-4A12D3FA50AD}" destId="{F32D79F1-5A14-48C2-AF53-4D69A013D568}" srcOrd="0" destOrd="0" presId="urn:microsoft.com/office/officeart/2005/8/layout/orgChart1"/>
    <dgm:cxn modelId="{7E581085-6192-4600-A8EE-F99B845D63C7}" type="presOf" srcId="{3F59E4BE-6347-4DBD-A4C4-3C74DC2208A7}" destId="{5DE52334-57D9-414B-A676-376A549D49E0}" srcOrd="1" destOrd="0" presId="urn:microsoft.com/office/officeart/2005/8/layout/orgChart1"/>
    <dgm:cxn modelId="{106763B2-C73E-4AE4-83E5-5B231162F789}" type="presOf" srcId="{D82D7C7A-572A-49EC-AA5B-00328FCEA2A3}" destId="{B77F6CEC-D969-4239-8D5B-8F69E1B4D0C5}" srcOrd="1" destOrd="0" presId="urn:microsoft.com/office/officeart/2005/8/layout/orgChart1"/>
    <dgm:cxn modelId="{B76FC9E0-DE83-483B-9028-DE5423F766A5}" type="presOf" srcId="{CD1BE215-20F8-4DC9-A0FE-816C9E2E8AA5}" destId="{C3DBBE22-A2B8-4283-853F-C8A3824709D3}" srcOrd="0" destOrd="0" presId="urn:microsoft.com/office/officeart/2005/8/layout/orgChart1"/>
    <dgm:cxn modelId="{DB7B9DBE-783D-47B4-8506-03152921C03E}" type="presOf" srcId="{77285C33-F735-41AD-9D8D-E12F9D06E2B2}" destId="{2F43C3AE-70AD-47BA-A571-076CBD8B332A}" srcOrd="1" destOrd="0" presId="urn:microsoft.com/office/officeart/2005/8/layout/orgChart1"/>
    <dgm:cxn modelId="{D6A5855B-4D75-479A-A434-70023B6D4FC4}" type="presOf" srcId="{2A991584-0916-4200-BF57-81AEF8DE5506}" destId="{37021060-3D6C-4ED1-A2ED-068F6F3785D8}" srcOrd="0" destOrd="0" presId="urn:microsoft.com/office/officeart/2005/8/layout/orgChart1"/>
    <dgm:cxn modelId="{10F67C31-B46F-4CCE-9779-EFE5A25FA106}" type="presOf" srcId="{D82D7C7A-572A-49EC-AA5B-00328FCEA2A3}" destId="{526431FC-2D58-493B-B702-D6A3A3E6CB31}" srcOrd="0" destOrd="0" presId="urn:microsoft.com/office/officeart/2005/8/layout/orgChart1"/>
    <dgm:cxn modelId="{9698C959-D3FC-4F57-A2E3-A25821FA6341}" srcId="{CD1BE215-20F8-4DC9-A0FE-816C9E2E8AA5}" destId="{7CDE687A-9CBE-4991-8991-A28EE44A51A4}" srcOrd="1" destOrd="0" parTransId="{8FC262E3-94C3-4610-9435-4A12D3FA50AD}" sibTransId="{9BACBD10-395D-48E1-9B2C-34CE72D8B5FF}"/>
    <dgm:cxn modelId="{7068EE8A-E30A-4A6F-9D26-961011ED8090}" type="presOf" srcId="{3F59E4BE-6347-4DBD-A4C4-3C74DC2208A7}" destId="{6E3DE6BE-5884-4AF0-8E08-77A87B01924F}" srcOrd="0" destOrd="0" presId="urn:microsoft.com/office/officeart/2005/8/layout/orgChart1"/>
    <dgm:cxn modelId="{28B3D8E3-55D8-424B-836F-43D12301BF57}" srcId="{CD1BE215-20F8-4DC9-A0FE-816C9E2E8AA5}" destId="{C9030A72-A6C8-4E6F-A52E-148F436D5726}" srcOrd="2" destOrd="0" parTransId="{8A37B093-E7B8-4B70-A463-50A8E3A6CCA8}" sibTransId="{A6972D34-DE91-41B9-8FAF-4A10ECBA22F8}"/>
    <dgm:cxn modelId="{1B05C09B-C4C9-495B-B84B-88987AFB14DD}" type="presOf" srcId="{C9030A72-A6C8-4E6F-A52E-148F436D5726}" destId="{EE7336D5-6362-469B-A8A4-5271B521F93A}" srcOrd="0" destOrd="0" presId="urn:microsoft.com/office/officeart/2005/8/layout/orgChart1"/>
    <dgm:cxn modelId="{74474F11-407E-489A-9985-896A0F624A89}" type="presOf" srcId="{CD1BE215-20F8-4DC9-A0FE-816C9E2E8AA5}" destId="{E0096BBA-0855-4F98-B13E-BA3D86C91CB1}" srcOrd="1" destOrd="0" presId="urn:microsoft.com/office/officeart/2005/8/layout/orgChart1"/>
    <dgm:cxn modelId="{DA42AC11-34E9-4DD5-83D8-1FC68CA352FA}" type="presOf" srcId="{7CDE687A-9CBE-4991-8991-A28EE44A51A4}" destId="{B9430805-0348-4694-A98E-9F9C1CF77BDC}" srcOrd="0" destOrd="0" presId="urn:microsoft.com/office/officeart/2005/8/layout/orgChart1"/>
    <dgm:cxn modelId="{F27A4FAA-9516-4FAB-8565-2C4B800B934E}" type="presOf" srcId="{2A991584-0916-4200-BF57-81AEF8DE5506}" destId="{47FF8A3B-9A9F-4AA9-BEF9-E2A26AE815B3}" srcOrd="1" destOrd="0" presId="urn:microsoft.com/office/officeart/2005/8/layout/orgChart1"/>
    <dgm:cxn modelId="{57E0E98F-6D1E-42E6-8648-4D30F705DF80}" type="presOf" srcId="{77285C33-F735-41AD-9D8D-E12F9D06E2B2}" destId="{F38A0978-0205-4133-8902-670AA8B9C909}" srcOrd="0" destOrd="0" presId="urn:microsoft.com/office/officeart/2005/8/layout/orgChart1"/>
    <dgm:cxn modelId="{54D36765-2563-4E43-B6A4-1B1BF2DA2B6D}" srcId="{A60DA095-E441-4997-8556-75A27E58DA81}" destId="{CD1BE215-20F8-4DC9-A0FE-816C9E2E8AA5}" srcOrd="2" destOrd="0" parTransId="{8C4E15F2-9360-4D6D-A436-8DDBF8D99334}" sibTransId="{8F118043-5811-4E84-8872-5A7AC5A71515}"/>
    <dgm:cxn modelId="{F8233B8C-25B0-4E15-AF6D-A8A1A304F84E}" type="presOf" srcId="{8C4E15F2-9360-4D6D-A436-8DDBF8D99334}" destId="{A5354647-0275-43C4-BA7E-F598886556DB}" srcOrd="0" destOrd="0" presId="urn:microsoft.com/office/officeart/2005/8/layout/orgChart1"/>
    <dgm:cxn modelId="{0BAB0562-7425-42F5-A5BC-D91C77A30E4E}" type="presOf" srcId="{75067150-07F5-4984-8C4C-E462BEA595DA}" destId="{5FF2CAE1-5516-48B2-8D23-F1165EF0F553}" srcOrd="0" destOrd="0" presId="urn:microsoft.com/office/officeart/2005/8/layout/orgChart1"/>
    <dgm:cxn modelId="{AE716E5D-8D4F-4833-8A17-D431FDA98EA6}" type="presOf" srcId="{A60DA095-E441-4997-8556-75A27E58DA81}" destId="{7FADDCBE-0744-4002-96FD-559DFC81C3C9}" srcOrd="1" destOrd="0" presId="urn:microsoft.com/office/officeart/2005/8/layout/orgChart1"/>
    <dgm:cxn modelId="{BD50FB9A-11E5-4DA0-9992-A6DF0B3182E7}" type="presOf" srcId="{7292A939-AFDB-4C5F-8D4E-CC35BD9BB2FB}" destId="{7EEF92EE-F3AB-470A-9981-4BAACA9C0C2F}" srcOrd="0" destOrd="0" presId="urn:microsoft.com/office/officeart/2005/8/layout/orgChart1"/>
    <dgm:cxn modelId="{640F79B8-C57D-4B5B-A9C5-AB2D843A3CE0}" type="presOf" srcId="{A60DA095-E441-4997-8556-75A27E58DA81}" destId="{F2F7E67B-FE54-4740-A2C4-BD8A359D6AD4}" srcOrd="0" destOrd="0" presId="urn:microsoft.com/office/officeart/2005/8/layout/orgChart1"/>
    <dgm:cxn modelId="{129FCBF8-C915-4FEF-B597-4BDA0C2D642E}" srcId="{CD1BE215-20F8-4DC9-A0FE-816C9E2E8AA5}" destId="{3F59E4BE-6347-4DBD-A4C4-3C74DC2208A7}" srcOrd="0" destOrd="0" parTransId="{7292A939-AFDB-4C5F-8D4E-CC35BD9BB2FB}" sibTransId="{D9FFC5B8-57AA-4E45-BD18-12F231FEF05F}"/>
    <dgm:cxn modelId="{0CBEAE7F-11EC-42C5-BE0D-18E734E53D91}" srcId="{CD1BE215-20F8-4DC9-A0FE-816C9E2E8AA5}" destId="{77285C33-F735-41AD-9D8D-E12F9D06E2B2}" srcOrd="3" destOrd="0" parTransId="{35070153-69DD-45C2-91DD-2D830243D76D}" sibTransId="{A89C41B8-F358-4FFA-9EDE-F30442CC044C}"/>
    <dgm:cxn modelId="{4D01A056-9B19-4048-9259-82611FE6A9D9}" type="presOf" srcId="{7CDE687A-9CBE-4991-8991-A28EE44A51A4}" destId="{190E243F-DCA1-42B8-B09B-7F31EB5239C9}" srcOrd="1" destOrd="0" presId="urn:microsoft.com/office/officeart/2005/8/layout/orgChart1"/>
    <dgm:cxn modelId="{7C6426FB-62DE-432D-A626-7074D7E64220}" type="presOf" srcId="{036857CA-5184-4C0F-AC32-912ED1F39DB3}" destId="{6ECD21C3-C759-4AE4-8B25-468B1F1DA2F8}" srcOrd="0" destOrd="0" presId="urn:microsoft.com/office/officeart/2005/8/layout/orgChart1"/>
    <dgm:cxn modelId="{FECACD52-6F5A-46D9-9FDB-FB2332CE2918}" srcId="{A60DA095-E441-4997-8556-75A27E58DA81}" destId="{2A991584-0916-4200-BF57-81AEF8DE5506}" srcOrd="0" destOrd="0" parTransId="{B37CCE5A-C3A6-4F63-9D14-FFFC47182426}" sibTransId="{5895FF67-20C4-46B4-BBB6-96BFCEB15B81}"/>
    <dgm:cxn modelId="{0DA60A64-14C6-408C-8455-43A123B271E2}" type="presOf" srcId="{35070153-69DD-45C2-91DD-2D830243D76D}" destId="{5E1BD77A-BB8E-46FE-8346-9415A85FCBB3}" srcOrd="0" destOrd="0" presId="urn:microsoft.com/office/officeart/2005/8/layout/orgChart1"/>
    <dgm:cxn modelId="{9734528F-9959-40E3-B2E9-8BD1D8FF6A37}" type="presOf" srcId="{B37CCE5A-C3A6-4F63-9D14-FFFC47182426}" destId="{E8F79FEE-E8B3-4BD8-8B58-9DA1F2730C23}" srcOrd="0" destOrd="0" presId="urn:microsoft.com/office/officeart/2005/8/layout/orgChart1"/>
    <dgm:cxn modelId="{62266FAD-87BB-4557-B927-7F6970F0B3E5}" type="presOf" srcId="{C9030A72-A6C8-4E6F-A52E-148F436D5726}" destId="{1516D17D-F645-4102-8919-FA95C8BD0798}" srcOrd="1" destOrd="0" presId="urn:microsoft.com/office/officeart/2005/8/layout/orgChart1"/>
    <dgm:cxn modelId="{FCC150E6-316A-4522-A20F-912925A06A5D}" srcId="{A60DA095-E441-4997-8556-75A27E58DA81}" destId="{D82D7C7A-572A-49EC-AA5B-00328FCEA2A3}" srcOrd="1" destOrd="0" parTransId="{75067150-07F5-4984-8C4C-E462BEA595DA}" sibTransId="{C05104F2-DA5A-4ED5-9C68-305441519234}"/>
    <dgm:cxn modelId="{576A4B87-F6A0-482B-8916-CA862E3905D5}" srcId="{036857CA-5184-4C0F-AC32-912ED1F39DB3}" destId="{A60DA095-E441-4997-8556-75A27E58DA81}" srcOrd="0" destOrd="0" parTransId="{B4904B34-CD61-4BEA-93C1-9C2C8207C7CF}" sibTransId="{F03EB9F2-8BF1-4104-83DC-A1B126367126}"/>
    <dgm:cxn modelId="{334A7BDB-1C9C-4527-AA28-ED55D2B0E0E3}" type="presParOf" srcId="{6ECD21C3-C759-4AE4-8B25-468B1F1DA2F8}" destId="{B7CB1199-2FF1-4751-9922-9592789EB149}" srcOrd="0" destOrd="0" presId="urn:microsoft.com/office/officeart/2005/8/layout/orgChart1"/>
    <dgm:cxn modelId="{72A1721D-01E0-47B5-9439-063B9AE597DA}" type="presParOf" srcId="{B7CB1199-2FF1-4751-9922-9592789EB149}" destId="{D71D30CE-4C72-49BB-83F3-A1FA7A96CFA9}" srcOrd="0" destOrd="0" presId="urn:microsoft.com/office/officeart/2005/8/layout/orgChart1"/>
    <dgm:cxn modelId="{7F01A376-F611-43A6-8BF7-E1B800536B71}" type="presParOf" srcId="{D71D30CE-4C72-49BB-83F3-A1FA7A96CFA9}" destId="{F2F7E67B-FE54-4740-A2C4-BD8A359D6AD4}" srcOrd="0" destOrd="0" presId="urn:microsoft.com/office/officeart/2005/8/layout/orgChart1"/>
    <dgm:cxn modelId="{96CE3052-CE73-43FF-9BD0-218474FF171A}" type="presParOf" srcId="{D71D30CE-4C72-49BB-83F3-A1FA7A96CFA9}" destId="{7FADDCBE-0744-4002-96FD-559DFC81C3C9}" srcOrd="1" destOrd="0" presId="urn:microsoft.com/office/officeart/2005/8/layout/orgChart1"/>
    <dgm:cxn modelId="{0A9D6902-8E89-4F8D-9E7D-BD40F50C94E1}" type="presParOf" srcId="{B7CB1199-2FF1-4751-9922-9592789EB149}" destId="{90E99D77-59DC-461E-AB8E-676A0ABDAD1D}" srcOrd="1" destOrd="0" presId="urn:microsoft.com/office/officeart/2005/8/layout/orgChart1"/>
    <dgm:cxn modelId="{AC8EAE08-B37F-485A-B6E5-DD98BD58C446}" type="presParOf" srcId="{90E99D77-59DC-461E-AB8E-676A0ABDAD1D}" destId="{E8F79FEE-E8B3-4BD8-8B58-9DA1F2730C23}" srcOrd="0" destOrd="0" presId="urn:microsoft.com/office/officeart/2005/8/layout/orgChart1"/>
    <dgm:cxn modelId="{BD59105D-13F8-44DB-BEBF-958FFDF7BEA6}" type="presParOf" srcId="{90E99D77-59DC-461E-AB8E-676A0ABDAD1D}" destId="{4AA51E8C-637A-44C3-B843-A8BF8C09D1C8}" srcOrd="1" destOrd="0" presId="urn:microsoft.com/office/officeart/2005/8/layout/orgChart1"/>
    <dgm:cxn modelId="{3FA3D79F-2248-4CC2-9B88-62085FE73F79}" type="presParOf" srcId="{4AA51E8C-637A-44C3-B843-A8BF8C09D1C8}" destId="{AD644905-8402-4230-8656-B112872C451A}" srcOrd="0" destOrd="0" presId="urn:microsoft.com/office/officeart/2005/8/layout/orgChart1"/>
    <dgm:cxn modelId="{94C0FA95-0A9B-4AB9-91C2-274426BF9D36}" type="presParOf" srcId="{AD644905-8402-4230-8656-B112872C451A}" destId="{37021060-3D6C-4ED1-A2ED-068F6F3785D8}" srcOrd="0" destOrd="0" presId="urn:microsoft.com/office/officeart/2005/8/layout/orgChart1"/>
    <dgm:cxn modelId="{234AD1F7-0F63-4D69-B1F5-C952189623B9}" type="presParOf" srcId="{AD644905-8402-4230-8656-B112872C451A}" destId="{47FF8A3B-9A9F-4AA9-BEF9-E2A26AE815B3}" srcOrd="1" destOrd="0" presId="urn:microsoft.com/office/officeart/2005/8/layout/orgChart1"/>
    <dgm:cxn modelId="{DE6589CB-89F0-4EB5-9BDA-306BEA5A0C97}" type="presParOf" srcId="{4AA51E8C-637A-44C3-B843-A8BF8C09D1C8}" destId="{DFA68AE9-503A-4038-8CD2-5490665CAA4F}" srcOrd="1" destOrd="0" presId="urn:microsoft.com/office/officeart/2005/8/layout/orgChart1"/>
    <dgm:cxn modelId="{806E1E6F-C0A8-41C4-BE53-1571F5FAE1DF}" type="presParOf" srcId="{4AA51E8C-637A-44C3-B843-A8BF8C09D1C8}" destId="{25A98190-D37E-4866-930B-E9C27A799A22}" srcOrd="2" destOrd="0" presId="urn:microsoft.com/office/officeart/2005/8/layout/orgChart1"/>
    <dgm:cxn modelId="{88CCB0F5-04E6-42DE-AECE-509A3E119919}" type="presParOf" srcId="{90E99D77-59DC-461E-AB8E-676A0ABDAD1D}" destId="{5FF2CAE1-5516-48B2-8D23-F1165EF0F553}" srcOrd="2" destOrd="0" presId="urn:microsoft.com/office/officeart/2005/8/layout/orgChart1"/>
    <dgm:cxn modelId="{4F14FD2B-2844-4A16-9DD7-FC929161166E}" type="presParOf" srcId="{90E99D77-59DC-461E-AB8E-676A0ABDAD1D}" destId="{BC782897-280D-42D7-B1E6-C4449DB5BE64}" srcOrd="3" destOrd="0" presId="urn:microsoft.com/office/officeart/2005/8/layout/orgChart1"/>
    <dgm:cxn modelId="{28F1DB0D-D79A-4A76-86C4-9A4A243E365A}" type="presParOf" srcId="{BC782897-280D-42D7-B1E6-C4449DB5BE64}" destId="{61FBC583-BDB0-4FB0-8F66-5AC0FD8B124D}" srcOrd="0" destOrd="0" presId="urn:microsoft.com/office/officeart/2005/8/layout/orgChart1"/>
    <dgm:cxn modelId="{8BB0EB06-0C9D-4D2E-8D0D-ADAE6209742D}" type="presParOf" srcId="{61FBC583-BDB0-4FB0-8F66-5AC0FD8B124D}" destId="{526431FC-2D58-493B-B702-D6A3A3E6CB31}" srcOrd="0" destOrd="0" presId="urn:microsoft.com/office/officeart/2005/8/layout/orgChart1"/>
    <dgm:cxn modelId="{A50871C3-A9B3-4274-B197-4C7BDEC179D5}" type="presParOf" srcId="{61FBC583-BDB0-4FB0-8F66-5AC0FD8B124D}" destId="{B77F6CEC-D969-4239-8D5B-8F69E1B4D0C5}" srcOrd="1" destOrd="0" presId="urn:microsoft.com/office/officeart/2005/8/layout/orgChart1"/>
    <dgm:cxn modelId="{AC725E43-122E-47A3-B928-50AA1B7A2845}" type="presParOf" srcId="{BC782897-280D-42D7-B1E6-C4449DB5BE64}" destId="{81974F13-8275-48B2-9E0F-CC15A3519A14}" srcOrd="1" destOrd="0" presId="urn:microsoft.com/office/officeart/2005/8/layout/orgChart1"/>
    <dgm:cxn modelId="{AA9999FF-AB23-4087-880B-67E5D98FE317}" type="presParOf" srcId="{BC782897-280D-42D7-B1E6-C4449DB5BE64}" destId="{A6DF9F4D-0297-4F6F-8CEA-3E146B95C09C}" srcOrd="2" destOrd="0" presId="urn:microsoft.com/office/officeart/2005/8/layout/orgChart1"/>
    <dgm:cxn modelId="{17F09849-EFF5-4B0D-806B-F5E5B1D1C564}" type="presParOf" srcId="{90E99D77-59DC-461E-AB8E-676A0ABDAD1D}" destId="{A5354647-0275-43C4-BA7E-F598886556DB}" srcOrd="4" destOrd="0" presId="urn:microsoft.com/office/officeart/2005/8/layout/orgChart1"/>
    <dgm:cxn modelId="{650B9C1D-E717-47DF-9CDD-ACD836B10B42}" type="presParOf" srcId="{90E99D77-59DC-461E-AB8E-676A0ABDAD1D}" destId="{B16B1EA6-9075-4AB9-9E96-E54879B1B5CD}" srcOrd="5" destOrd="0" presId="urn:microsoft.com/office/officeart/2005/8/layout/orgChart1"/>
    <dgm:cxn modelId="{67A48C1F-5330-4A8B-AEEF-77230D18E6AE}" type="presParOf" srcId="{B16B1EA6-9075-4AB9-9E96-E54879B1B5CD}" destId="{4FCC2156-270A-4228-BCB9-77D829A155F4}" srcOrd="0" destOrd="0" presId="urn:microsoft.com/office/officeart/2005/8/layout/orgChart1"/>
    <dgm:cxn modelId="{01C4C444-E9C5-4F0E-8D9E-CDB5D4A8C35B}" type="presParOf" srcId="{4FCC2156-270A-4228-BCB9-77D829A155F4}" destId="{C3DBBE22-A2B8-4283-853F-C8A3824709D3}" srcOrd="0" destOrd="0" presId="urn:microsoft.com/office/officeart/2005/8/layout/orgChart1"/>
    <dgm:cxn modelId="{E2924268-E26B-41C3-8574-84C34DBC2CF9}" type="presParOf" srcId="{4FCC2156-270A-4228-BCB9-77D829A155F4}" destId="{E0096BBA-0855-4F98-B13E-BA3D86C91CB1}" srcOrd="1" destOrd="0" presId="urn:microsoft.com/office/officeart/2005/8/layout/orgChart1"/>
    <dgm:cxn modelId="{A66CAE80-D9FF-487A-B927-589EF844EB7B}" type="presParOf" srcId="{B16B1EA6-9075-4AB9-9E96-E54879B1B5CD}" destId="{1E53ADAD-DD36-47A0-994E-E47A417F8795}" srcOrd="1" destOrd="0" presId="urn:microsoft.com/office/officeart/2005/8/layout/orgChart1"/>
    <dgm:cxn modelId="{EFF53097-9C57-45AD-9D52-9F4E00061DE5}" type="presParOf" srcId="{1E53ADAD-DD36-47A0-994E-E47A417F8795}" destId="{7EEF92EE-F3AB-470A-9981-4BAACA9C0C2F}" srcOrd="0" destOrd="0" presId="urn:microsoft.com/office/officeart/2005/8/layout/orgChart1"/>
    <dgm:cxn modelId="{52C72213-BDAD-4688-9243-4BAB8F98CEB5}" type="presParOf" srcId="{1E53ADAD-DD36-47A0-994E-E47A417F8795}" destId="{2EED5C32-2E45-4271-A2DE-4323981B921D}" srcOrd="1" destOrd="0" presId="urn:microsoft.com/office/officeart/2005/8/layout/orgChart1"/>
    <dgm:cxn modelId="{B9638C4A-4198-4002-9C94-63E237086B52}" type="presParOf" srcId="{2EED5C32-2E45-4271-A2DE-4323981B921D}" destId="{ED6274F4-9276-4725-B8C4-70E2E982841F}" srcOrd="0" destOrd="0" presId="urn:microsoft.com/office/officeart/2005/8/layout/orgChart1"/>
    <dgm:cxn modelId="{43C7DE86-B4D8-4872-947F-A1F98D8C129D}" type="presParOf" srcId="{ED6274F4-9276-4725-B8C4-70E2E982841F}" destId="{6E3DE6BE-5884-4AF0-8E08-77A87B01924F}" srcOrd="0" destOrd="0" presId="urn:microsoft.com/office/officeart/2005/8/layout/orgChart1"/>
    <dgm:cxn modelId="{93F86C12-966D-43C1-B4E3-B9887AC011D2}" type="presParOf" srcId="{ED6274F4-9276-4725-B8C4-70E2E982841F}" destId="{5DE52334-57D9-414B-A676-376A549D49E0}" srcOrd="1" destOrd="0" presId="urn:microsoft.com/office/officeart/2005/8/layout/orgChart1"/>
    <dgm:cxn modelId="{875EED2B-857C-4C71-966C-3918DB1390CF}" type="presParOf" srcId="{2EED5C32-2E45-4271-A2DE-4323981B921D}" destId="{546A6249-C479-4002-B23E-C47ACBE6EE23}" srcOrd="1" destOrd="0" presId="urn:microsoft.com/office/officeart/2005/8/layout/orgChart1"/>
    <dgm:cxn modelId="{3D27B0B1-6682-40ED-8085-0261DD4A9E94}" type="presParOf" srcId="{2EED5C32-2E45-4271-A2DE-4323981B921D}" destId="{863704AA-3763-4C26-8851-0BCB6F043357}" srcOrd="2" destOrd="0" presId="urn:microsoft.com/office/officeart/2005/8/layout/orgChart1"/>
    <dgm:cxn modelId="{2B371F3A-03FB-4755-93B1-E2881BFDD27E}" type="presParOf" srcId="{1E53ADAD-DD36-47A0-994E-E47A417F8795}" destId="{F32D79F1-5A14-48C2-AF53-4D69A013D568}" srcOrd="2" destOrd="0" presId="urn:microsoft.com/office/officeart/2005/8/layout/orgChart1"/>
    <dgm:cxn modelId="{C08BFCC6-A16A-4B75-973E-3E3CBA5C7165}" type="presParOf" srcId="{1E53ADAD-DD36-47A0-994E-E47A417F8795}" destId="{8C1BA9A4-40F0-4A52-AD8C-EA5D557ED382}" srcOrd="3" destOrd="0" presId="urn:microsoft.com/office/officeart/2005/8/layout/orgChart1"/>
    <dgm:cxn modelId="{A152EE3A-FAF5-4E0A-83B0-16DF073F9B16}" type="presParOf" srcId="{8C1BA9A4-40F0-4A52-AD8C-EA5D557ED382}" destId="{C5AF6BDD-D220-46FB-8AEF-28F4246A1727}" srcOrd="0" destOrd="0" presId="urn:microsoft.com/office/officeart/2005/8/layout/orgChart1"/>
    <dgm:cxn modelId="{EB6E0837-E909-452F-A49D-0A8925642D30}" type="presParOf" srcId="{C5AF6BDD-D220-46FB-8AEF-28F4246A1727}" destId="{B9430805-0348-4694-A98E-9F9C1CF77BDC}" srcOrd="0" destOrd="0" presId="urn:microsoft.com/office/officeart/2005/8/layout/orgChart1"/>
    <dgm:cxn modelId="{ACA218E3-951B-4099-BC0E-C5725309D626}" type="presParOf" srcId="{C5AF6BDD-D220-46FB-8AEF-28F4246A1727}" destId="{190E243F-DCA1-42B8-B09B-7F31EB5239C9}" srcOrd="1" destOrd="0" presId="urn:microsoft.com/office/officeart/2005/8/layout/orgChart1"/>
    <dgm:cxn modelId="{0962CECD-1437-45ED-A9ED-301490AD9E23}" type="presParOf" srcId="{8C1BA9A4-40F0-4A52-AD8C-EA5D557ED382}" destId="{463A7BD9-F00D-403F-B097-F75713ACD5F6}" srcOrd="1" destOrd="0" presId="urn:microsoft.com/office/officeart/2005/8/layout/orgChart1"/>
    <dgm:cxn modelId="{0F12354E-9C38-41C0-A999-6CC52144E801}" type="presParOf" srcId="{8C1BA9A4-40F0-4A52-AD8C-EA5D557ED382}" destId="{DF70B60A-88ED-4769-A03E-3059F452E5B3}" srcOrd="2" destOrd="0" presId="urn:microsoft.com/office/officeart/2005/8/layout/orgChart1"/>
    <dgm:cxn modelId="{B02E2C22-E874-4432-863E-8F13CD34AE83}" type="presParOf" srcId="{1E53ADAD-DD36-47A0-994E-E47A417F8795}" destId="{7BEC79E5-95BD-4331-833F-7C87CD6CF4DE}" srcOrd="4" destOrd="0" presId="urn:microsoft.com/office/officeart/2005/8/layout/orgChart1"/>
    <dgm:cxn modelId="{C670865D-D5AD-4E71-A9CE-2DF99EA85DA3}" type="presParOf" srcId="{1E53ADAD-DD36-47A0-994E-E47A417F8795}" destId="{5AE09FB2-E4C0-48BF-A189-D75400AED096}" srcOrd="5" destOrd="0" presId="urn:microsoft.com/office/officeart/2005/8/layout/orgChart1"/>
    <dgm:cxn modelId="{F70FE94B-ED59-4595-9FC9-0549A7D5977E}" type="presParOf" srcId="{5AE09FB2-E4C0-48BF-A189-D75400AED096}" destId="{83018B4F-0F7D-472D-8E05-4F49EE956C78}" srcOrd="0" destOrd="0" presId="urn:microsoft.com/office/officeart/2005/8/layout/orgChart1"/>
    <dgm:cxn modelId="{DC8AC7B0-E020-4C81-A2F8-68E0C86F0C91}" type="presParOf" srcId="{83018B4F-0F7D-472D-8E05-4F49EE956C78}" destId="{EE7336D5-6362-469B-A8A4-5271B521F93A}" srcOrd="0" destOrd="0" presId="urn:microsoft.com/office/officeart/2005/8/layout/orgChart1"/>
    <dgm:cxn modelId="{9BDB9B84-51FA-4B9E-B592-D37DFAE55EBD}" type="presParOf" srcId="{83018B4F-0F7D-472D-8E05-4F49EE956C78}" destId="{1516D17D-F645-4102-8919-FA95C8BD0798}" srcOrd="1" destOrd="0" presId="urn:microsoft.com/office/officeart/2005/8/layout/orgChart1"/>
    <dgm:cxn modelId="{53F5053F-C178-44E7-80B1-AA5BED32FF08}" type="presParOf" srcId="{5AE09FB2-E4C0-48BF-A189-D75400AED096}" destId="{EA975A61-9C1D-45D1-A004-65844F13D8B1}" srcOrd="1" destOrd="0" presId="urn:microsoft.com/office/officeart/2005/8/layout/orgChart1"/>
    <dgm:cxn modelId="{CAC40C41-8AD1-49A4-90E7-24C1AEDBB336}" type="presParOf" srcId="{5AE09FB2-E4C0-48BF-A189-D75400AED096}" destId="{B8C9B400-C20A-4CF6-900E-8A64CF9B64E8}" srcOrd="2" destOrd="0" presId="urn:microsoft.com/office/officeart/2005/8/layout/orgChart1"/>
    <dgm:cxn modelId="{0474B2DA-A01F-46C2-B242-BF215509CF40}" type="presParOf" srcId="{1E53ADAD-DD36-47A0-994E-E47A417F8795}" destId="{5E1BD77A-BB8E-46FE-8346-9415A85FCBB3}" srcOrd="6" destOrd="0" presId="urn:microsoft.com/office/officeart/2005/8/layout/orgChart1"/>
    <dgm:cxn modelId="{4ABE2C19-35EF-4C38-8BEB-267824A5111E}" type="presParOf" srcId="{1E53ADAD-DD36-47A0-994E-E47A417F8795}" destId="{E5322863-C2B4-4958-B3F6-F00EA9FFE087}" srcOrd="7" destOrd="0" presId="urn:microsoft.com/office/officeart/2005/8/layout/orgChart1"/>
    <dgm:cxn modelId="{4398885C-7273-4A35-91B8-C5C249D7D73A}" type="presParOf" srcId="{E5322863-C2B4-4958-B3F6-F00EA9FFE087}" destId="{88045534-5D3E-4FD5-8DE3-21DFE58016AA}" srcOrd="0" destOrd="0" presId="urn:microsoft.com/office/officeart/2005/8/layout/orgChart1"/>
    <dgm:cxn modelId="{8DC1915E-0650-4E45-91A7-2D5D78C23D53}" type="presParOf" srcId="{88045534-5D3E-4FD5-8DE3-21DFE58016AA}" destId="{F38A0978-0205-4133-8902-670AA8B9C909}" srcOrd="0" destOrd="0" presId="urn:microsoft.com/office/officeart/2005/8/layout/orgChart1"/>
    <dgm:cxn modelId="{27E4E799-629E-47B5-9830-2797DEB0AE1C}" type="presParOf" srcId="{88045534-5D3E-4FD5-8DE3-21DFE58016AA}" destId="{2F43C3AE-70AD-47BA-A571-076CBD8B332A}" srcOrd="1" destOrd="0" presId="urn:microsoft.com/office/officeart/2005/8/layout/orgChart1"/>
    <dgm:cxn modelId="{2FA1F412-F676-46AE-A2FB-9767D2EA0AB2}" type="presParOf" srcId="{E5322863-C2B4-4958-B3F6-F00EA9FFE087}" destId="{070B12C3-6C47-4DDE-BCE4-3F3A626D2879}" srcOrd="1" destOrd="0" presId="urn:microsoft.com/office/officeart/2005/8/layout/orgChart1"/>
    <dgm:cxn modelId="{9A5F7910-9470-4249-BB38-789DDA6B71DF}" type="presParOf" srcId="{E5322863-C2B4-4958-B3F6-F00EA9FFE087}" destId="{6E121E1C-45B0-4CE5-9A20-ED6204280237}" srcOrd="2" destOrd="0" presId="urn:microsoft.com/office/officeart/2005/8/layout/orgChart1"/>
    <dgm:cxn modelId="{6721815C-D9A9-4698-8E33-91C79D951BED}" type="presParOf" srcId="{B16B1EA6-9075-4AB9-9E96-E54879B1B5CD}" destId="{EA796AD7-A2AD-4B96-A446-08C8C10E23F6}" srcOrd="2" destOrd="0" presId="urn:microsoft.com/office/officeart/2005/8/layout/orgChart1"/>
    <dgm:cxn modelId="{5F09F550-CB2E-4308-BD70-A8C9A07AE2B0}" type="presParOf" srcId="{B7CB1199-2FF1-4751-9922-9592789EB149}" destId="{20B665EB-1997-4A01-870E-4CF4DCE439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D77A-BB8E-46FE-8346-9415A85FCBB3}">
      <dsp:nvSpPr>
        <dsp:cNvPr id="0" name=""/>
        <dsp:cNvSpPr/>
      </dsp:nvSpPr>
      <dsp:spPr>
        <a:xfrm>
          <a:off x="4823131" y="1398711"/>
          <a:ext cx="197513" cy="299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161"/>
              </a:lnTo>
              <a:lnTo>
                <a:pt x="197513" y="29921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C79E5-95BD-4331-833F-7C87CD6CF4DE}">
      <dsp:nvSpPr>
        <dsp:cNvPr id="0" name=""/>
        <dsp:cNvSpPr/>
      </dsp:nvSpPr>
      <dsp:spPr>
        <a:xfrm>
          <a:off x="4823131" y="1398711"/>
          <a:ext cx="197513" cy="2171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16"/>
              </a:lnTo>
              <a:lnTo>
                <a:pt x="197513" y="2171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D79F1-5A14-48C2-AF53-4D69A013D568}">
      <dsp:nvSpPr>
        <dsp:cNvPr id="0" name=""/>
        <dsp:cNvSpPr/>
      </dsp:nvSpPr>
      <dsp:spPr>
        <a:xfrm>
          <a:off x="4823131" y="1398711"/>
          <a:ext cx="197513" cy="1351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71"/>
              </a:lnTo>
              <a:lnTo>
                <a:pt x="197513" y="13516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F92EE-F3AB-470A-9981-4BAACA9C0C2F}">
      <dsp:nvSpPr>
        <dsp:cNvPr id="0" name=""/>
        <dsp:cNvSpPr/>
      </dsp:nvSpPr>
      <dsp:spPr>
        <a:xfrm>
          <a:off x="4823131" y="1398711"/>
          <a:ext cx="197513" cy="53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6"/>
              </a:lnTo>
              <a:lnTo>
                <a:pt x="197513" y="5314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4647-0275-43C4-BA7E-F598886556DB}">
      <dsp:nvSpPr>
        <dsp:cNvPr id="0" name=""/>
        <dsp:cNvSpPr/>
      </dsp:nvSpPr>
      <dsp:spPr>
        <a:xfrm>
          <a:off x="3480513" y="577637"/>
          <a:ext cx="1869321" cy="24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32"/>
              </a:lnTo>
              <a:lnTo>
                <a:pt x="1869321" y="122132"/>
              </a:lnTo>
              <a:lnTo>
                <a:pt x="1869321" y="243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2CAE1-5516-48B2-8D23-F1165EF0F553}">
      <dsp:nvSpPr>
        <dsp:cNvPr id="0" name=""/>
        <dsp:cNvSpPr/>
      </dsp:nvSpPr>
      <dsp:spPr>
        <a:xfrm>
          <a:off x="3434793" y="577637"/>
          <a:ext cx="91440" cy="243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32"/>
              </a:lnTo>
              <a:lnTo>
                <a:pt x="58231" y="122132"/>
              </a:lnTo>
              <a:lnTo>
                <a:pt x="58231" y="243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79FEE-E8B3-4BD8-8B58-9DA1F2730C23}">
      <dsp:nvSpPr>
        <dsp:cNvPr id="0" name=""/>
        <dsp:cNvSpPr/>
      </dsp:nvSpPr>
      <dsp:spPr>
        <a:xfrm>
          <a:off x="1623703" y="577637"/>
          <a:ext cx="1856809" cy="243436"/>
        </a:xfrm>
        <a:custGeom>
          <a:avLst/>
          <a:gdLst/>
          <a:ahLst/>
          <a:cxnLst/>
          <a:rect l="0" t="0" r="0" b="0"/>
          <a:pathLst>
            <a:path>
              <a:moveTo>
                <a:pt x="1856809" y="0"/>
              </a:moveTo>
              <a:lnTo>
                <a:pt x="1856809" y="122132"/>
              </a:lnTo>
              <a:lnTo>
                <a:pt x="0" y="122132"/>
              </a:lnTo>
              <a:lnTo>
                <a:pt x="0" y="243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E67B-FE54-4740-A2C4-BD8A359D6AD4}">
      <dsp:nvSpPr>
        <dsp:cNvPr id="0" name=""/>
        <dsp:cNvSpPr/>
      </dsp:nvSpPr>
      <dsp:spPr>
        <a:xfrm>
          <a:off x="2902876" y="0"/>
          <a:ext cx="1155274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Root</a:t>
          </a:r>
          <a:endParaRPr lang="zh-TW" altLang="en-US" sz="1900" kern="1200"/>
        </a:p>
      </dsp:txBody>
      <dsp:txXfrm>
        <a:off x="2902876" y="0"/>
        <a:ext cx="1155274" cy="577637"/>
      </dsp:txXfrm>
    </dsp:sp>
    <dsp:sp modelId="{37021060-3D6C-4ED1-A2ED-068F6F3785D8}">
      <dsp:nvSpPr>
        <dsp:cNvPr id="0" name=""/>
        <dsp:cNvSpPr/>
      </dsp:nvSpPr>
      <dsp:spPr>
        <a:xfrm>
          <a:off x="952812" y="821073"/>
          <a:ext cx="1341782" cy="800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{APP}</a:t>
          </a:r>
          <a:endParaRPr lang="zh-TW" altLang="en-US" sz="1900" kern="1200"/>
        </a:p>
      </dsp:txBody>
      <dsp:txXfrm>
        <a:off x="952812" y="821073"/>
        <a:ext cx="1341782" cy="800859"/>
      </dsp:txXfrm>
    </dsp:sp>
    <dsp:sp modelId="{526431FC-2D58-493B-B702-D6A3A3E6CB31}">
      <dsp:nvSpPr>
        <dsp:cNvPr id="0" name=""/>
        <dsp:cNvSpPr/>
      </dsp:nvSpPr>
      <dsp:spPr>
        <a:xfrm>
          <a:off x="2537202" y="821073"/>
          <a:ext cx="1911644" cy="641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@mote_list.ini</a:t>
          </a:r>
          <a:endParaRPr lang="zh-TW" altLang="en-US" sz="1900" kern="1200"/>
        </a:p>
      </dsp:txBody>
      <dsp:txXfrm>
        <a:off x="2537202" y="821073"/>
        <a:ext cx="1911644" cy="641732"/>
      </dsp:txXfrm>
    </dsp:sp>
    <dsp:sp modelId="{C3DBBE22-A2B8-4283-853F-C8A3824709D3}">
      <dsp:nvSpPr>
        <dsp:cNvPr id="0" name=""/>
        <dsp:cNvSpPr/>
      </dsp:nvSpPr>
      <dsp:spPr>
        <a:xfrm>
          <a:off x="4691455" y="821073"/>
          <a:ext cx="1316759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wsn</a:t>
          </a:r>
        </a:p>
      </dsp:txBody>
      <dsp:txXfrm>
        <a:off x="4691455" y="821073"/>
        <a:ext cx="1316759" cy="577637"/>
      </dsp:txXfrm>
    </dsp:sp>
    <dsp:sp modelId="{6E3DE6BE-5884-4AF0-8E08-77A87B01924F}">
      <dsp:nvSpPr>
        <dsp:cNvPr id="0" name=""/>
        <dsp:cNvSpPr/>
      </dsp:nvSpPr>
      <dsp:spPr>
        <a:xfrm>
          <a:off x="5020645" y="1641318"/>
          <a:ext cx="1515373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@interface.ini</a:t>
          </a:r>
        </a:p>
      </dsp:txBody>
      <dsp:txXfrm>
        <a:off x="5020645" y="1641318"/>
        <a:ext cx="1515373" cy="577637"/>
      </dsp:txXfrm>
    </dsp:sp>
    <dsp:sp modelId="{B9430805-0348-4694-A98E-9F9C1CF77BDC}">
      <dsp:nvSpPr>
        <dsp:cNvPr id="0" name=""/>
        <dsp:cNvSpPr/>
      </dsp:nvSpPr>
      <dsp:spPr>
        <a:xfrm>
          <a:off x="5020645" y="2461563"/>
          <a:ext cx="1155274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mote1.ini</a:t>
          </a:r>
        </a:p>
      </dsp:txBody>
      <dsp:txXfrm>
        <a:off x="5020645" y="2461563"/>
        <a:ext cx="1155274" cy="577637"/>
      </dsp:txXfrm>
    </dsp:sp>
    <dsp:sp modelId="{EE7336D5-6362-469B-A8A4-5271B521F93A}">
      <dsp:nvSpPr>
        <dsp:cNvPr id="0" name=""/>
        <dsp:cNvSpPr/>
      </dsp:nvSpPr>
      <dsp:spPr>
        <a:xfrm>
          <a:off x="5020645" y="3281808"/>
          <a:ext cx="1155274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mote2.ini</a:t>
          </a:r>
        </a:p>
      </dsp:txBody>
      <dsp:txXfrm>
        <a:off x="5020645" y="3281808"/>
        <a:ext cx="1155274" cy="577637"/>
      </dsp:txXfrm>
    </dsp:sp>
    <dsp:sp modelId="{F38A0978-0205-4133-8902-670AA8B9C909}">
      <dsp:nvSpPr>
        <dsp:cNvPr id="0" name=""/>
        <dsp:cNvSpPr/>
      </dsp:nvSpPr>
      <dsp:spPr>
        <a:xfrm>
          <a:off x="5020645" y="4102054"/>
          <a:ext cx="1155274" cy="577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/>
            <a:t>....</a:t>
          </a:r>
        </a:p>
      </dsp:txBody>
      <dsp:txXfrm>
        <a:off x="5020645" y="4102054"/>
        <a:ext cx="1155274" cy="57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9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692151"/>
          </a:xfrm>
        </p:spPr>
        <p:txBody>
          <a:bodyPr/>
          <a:lstStyle>
            <a:lvl1pPr>
              <a:defRPr sz="2800" baseline="0">
                <a:solidFill>
                  <a:srgbClr val="33339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36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90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732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1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zh-TW" altLang="en-US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8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4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40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4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5" y="1295401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1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945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5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5" y="1295401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Mote Simulator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smtClean="0"/>
              <a:t>Fred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9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File structure</a:t>
            </a:r>
          </a:p>
          <a:p>
            <a:r>
              <a:rPr lang="en-US" altLang="zh-TW" dirty="0" smtClean="0">
                <a:effectLst/>
              </a:rPr>
              <a:t>Configure </a:t>
            </a:r>
            <a:r>
              <a:rPr lang="en-US" altLang="zh-TW" dirty="0" smtClean="0">
                <a:effectLst/>
              </a:rPr>
              <a:t>file</a:t>
            </a:r>
          </a:p>
          <a:p>
            <a:pPr lvl="1"/>
            <a:r>
              <a:rPr lang="en-US" altLang="zh-TW" dirty="0"/>
              <a:t>Sensor support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/>
              <a:t>Interface </a:t>
            </a:r>
            <a:r>
              <a:rPr lang="en-US" altLang="zh-TW" dirty="0" smtClean="0"/>
              <a:t>description</a:t>
            </a:r>
          </a:p>
          <a:p>
            <a:pPr lvl="1"/>
            <a:r>
              <a:rPr lang="en-US" altLang="zh-TW" dirty="0"/>
              <a:t>Virtual mote description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Programmable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3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structure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566009940"/>
              </p:ext>
            </p:extLst>
          </p:nvPr>
        </p:nvGraphicFramePr>
        <p:xfrm>
          <a:off x="899592" y="1268760"/>
          <a:ext cx="74888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2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 </a:t>
            </a:r>
            <a:r>
              <a:rPr lang="en-US" altLang="zh-TW" dirty="0" smtClean="0"/>
              <a:t>file - </a:t>
            </a:r>
            <a:r>
              <a:rPr lang="en-US" altLang="zh-TW" dirty="0"/>
              <a:t>Sensor support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effectLst/>
            </a:endParaRPr>
          </a:p>
          <a:p>
            <a:pPr marL="0" indent="0">
              <a:buNone/>
            </a:pPr>
            <a:endParaRPr lang="en-US" altLang="zh-TW" dirty="0">
              <a:effectLst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22737" y="1772816"/>
            <a:ext cx="8064896" cy="40324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 err="1"/>
              <a:t>Sensor_Type</a:t>
            </a:r>
            <a:r>
              <a:rPr lang="en-US" altLang="zh-TW" sz="2800" dirty="0"/>
              <a:t>="Temperature"</a:t>
            </a:r>
            <a:endParaRPr lang="zh-TW" altLang="zh-TW" sz="2800" dirty="0"/>
          </a:p>
          <a:p>
            <a:r>
              <a:rPr lang="en-US" altLang="zh-TW" sz="2800" dirty="0" err="1"/>
              <a:t>Sensor_Default_Info</a:t>
            </a:r>
            <a:r>
              <a:rPr lang="en-US" altLang="zh-TW" sz="2800" dirty="0"/>
              <a:t>="</a:t>
            </a:r>
            <a:r>
              <a:rPr lang="en-US" altLang="zh-TW" sz="2800" dirty="0" err="1"/>
              <a:t>n:Temp</a:t>
            </a:r>
            <a:r>
              <a:rPr lang="en-US" altLang="zh-TW" sz="2800" dirty="0"/>
              <a:t>, u:Cel"</a:t>
            </a:r>
            <a:endParaRPr lang="zh-TW" altLang="zh-TW" sz="2800" dirty="0"/>
          </a:p>
          <a:p>
            <a:r>
              <a:rPr lang="en-US" altLang="zh-TW" sz="2800" dirty="0" err="1"/>
              <a:t>Sensor_Default_Value</a:t>
            </a:r>
            <a:r>
              <a:rPr lang="en-US" altLang="zh-TW" sz="2800" dirty="0"/>
              <a:t>="v:(##), min:0, max:100"</a:t>
            </a:r>
            <a:endParaRPr lang="zh-TW" altLang="zh-TW" sz="2800" dirty="0"/>
          </a:p>
          <a:p>
            <a:r>
              <a:rPr lang="en-US" altLang="zh-TW" sz="2800" dirty="0" err="1"/>
              <a:t>Sensor_Default_Trigger_Mode</a:t>
            </a:r>
            <a:r>
              <a:rPr lang="en-US" altLang="zh-TW" sz="2800" dirty="0"/>
              <a:t>=”Edge”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Sensor_Type</a:t>
            </a:r>
            <a:r>
              <a:rPr lang="en-US" altLang="zh-TW" sz="2800" dirty="0"/>
              <a:t>="GPI"</a:t>
            </a:r>
          </a:p>
          <a:p>
            <a:r>
              <a:rPr lang="en-US" altLang="zh-TW" sz="2800" dirty="0" err="1"/>
              <a:t>Sensor_Default_Info</a:t>
            </a:r>
            <a:r>
              <a:rPr lang="en-US" altLang="zh-TW" sz="2800" dirty="0"/>
              <a:t>="</a:t>
            </a:r>
            <a:r>
              <a:rPr lang="en-US" altLang="zh-TW" sz="2800" dirty="0" err="1"/>
              <a:t>n:GPI</a:t>
            </a:r>
            <a:r>
              <a:rPr lang="en-US" altLang="zh-TW" sz="2800" dirty="0"/>
              <a:t>"</a:t>
            </a:r>
          </a:p>
          <a:p>
            <a:r>
              <a:rPr lang="en-US" altLang="zh-TW" sz="2800" dirty="0" err="1"/>
              <a:t>Sensor_Default_Value</a:t>
            </a:r>
            <a:r>
              <a:rPr lang="en-US" altLang="zh-TW" sz="2800" dirty="0"/>
              <a:t>="</a:t>
            </a:r>
            <a:r>
              <a:rPr lang="en-US" altLang="zh-TW" sz="2800" dirty="0" err="1"/>
              <a:t>bv</a:t>
            </a:r>
            <a:r>
              <a:rPr lang="en-US" altLang="zh-TW" sz="2800" dirty="0"/>
              <a:t>:(##), min:0, max:1"</a:t>
            </a:r>
          </a:p>
          <a:p>
            <a:r>
              <a:rPr lang="en-US" altLang="zh-TW" sz="2800" dirty="0" err="1"/>
              <a:t>Sensor_Default_Trigger_Mode</a:t>
            </a:r>
            <a:r>
              <a:rPr lang="en-US" altLang="zh-TW" sz="2800" dirty="0" smtClean="0"/>
              <a:t>=“</a:t>
            </a:r>
            <a:r>
              <a:rPr lang="en-US" altLang="zh-TW" sz="2800" dirty="0" smtClean="0"/>
              <a:t>Edge</a:t>
            </a:r>
            <a:r>
              <a:rPr lang="en-US" altLang="zh-TW" sz="2800" dirty="0" smtClean="0"/>
              <a:t>"</a:t>
            </a:r>
            <a:endParaRPr lang="zh-TW" altLang="zh-TW" sz="2800" dirty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4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 file - Interface description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39552" y="1412776"/>
            <a:ext cx="8064896" cy="4536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dirty="0" err="1"/>
              <a:t>Communication_Type</a:t>
            </a:r>
            <a:r>
              <a:rPr lang="en-US" altLang="zh-TW" sz="2400" dirty="0"/>
              <a:t>="WSN"</a:t>
            </a:r>
            <a:endParaRPr lang="zh-TW" altLang="zh-TW" sz="2400" dirty="0"/>
          </a:p>
          <a:p>
            <a:r>
              <a:rPr lang="en-US" altLang="zh-TW" sz="2400" dirty="0"/>
              <a:t> </a:t>
            </a:r>
            <a:endParaRPr lang="zh-TW" altLang="zh-TW" sz="2400" dirty="0"/>
          </a:p>
          <a:p>
            <a:r>
              <a:rPr lang="en-US" altLang="zh-TW" sz="2400" dirty="0"/>
              <a:t>[Interface]</a:t>
            </a:r>
            <a:endParaRPr lang="zh-TW" altLang="zh-TW" sz="2400" dirty="0"/>
          </a:p>
          <a:p>
            <a:r>
              <a:rPr lang="en-US" altLang="zh-TW" sz="2400" dirty="0" err="1"/>
              <a:t>Interface_Number</a:t>
            </a:r>
            <a:r>
              <a:rPr lang="en-US" altLang="zh-TW" sz="2400" dirty="0"/>
              <a:t>="2"</a:t>
            </a:r>
            <a:endParaRPr lang="zh-TW" altLang="zh-TW" sz="2400" dirty="0"/>
          </a:p>
          <a:p>
            <a:r>
              <a:rPr lang="en-US" altLang="zh-TW" sz="2400" dirty="0"/>
              <a:t> </a:t>
            </a:r>
            <a:endParaRPr lang="zh-TW" altLang="zh-TW" sz="2400" dirty="0"/>
          </a:p>
          <a:p>
            <a:r>
              <a:rPr lang="en-US" altLang="zh-TW" sz="2400" dirty="0" err="1"/>
              <a:t>Interface_Name</a:t>
            </a:r>
            <a:r>
              <a:rPr lang="en-US" altLang="zh-TW" sz="2400" dirty="0"/>
              <a:t>="WSN0"</a:t>
            </a:r>
            <a:endParaRPr lang="zh-TW" altLang="zh-TW" sz="2400" dirty="0"/>
          </a:p>
          <a:p>
            <a:r>
              <a:rPr lang="en-US" altLang="zh-TW" sz="2400" dirty="0" err="1"/>
              <a:t>Interface_Id</a:t>
            </a:r>
            <a:r>
              <a:rPr lang="en-US" altLang="zh-TW" sz="2400" dirty="0"/>
              <a:t>="0001852CF4B7B0E8"</a:t>
            </a:r>
            <a:endParaRPr lang="zh-TW" altLang="zh-TW" sz="2400" dirty="0"/>
          </a:p>
          <a:p>
            <a:r>
              <a:rPr lang="en-US" altLang="zh-TW" sz="2400" dirty="0" err="1"/>
              <a:t>Interface_Health</a:t>
            </a:r>
            <a:r>
              <a:rPr lang="en-US" altLang="zh-TW" sz="2400" dirty="0"/>
              <a:t>="90"</a:t>
            </a:r>
            <a:endParaRPr lang="zh-TW" altLang="zh-TW" sz="2400" dirty="0"/>
          </a:p>
          <a:p>
            <a:r>
              <a:rPr lang="en-US" altLang="zh-TW" sz="2400" dirty="0"/>
              <a:t> </a:t>
            </a:r>
            <a:endParaRPr lang="zh-TW" altLang="zh-TW" sz="2400" dirty="0"/>
          </a:p>
          <a:p>
            <a:r>
              <a:rPr lang="en-US" altLang="zh-TW" sz="2400" dirty="0" err="1"/>
              <a:t>Interface_Name</a:t>
            </a:r>
            <a:r>
              <a:rPr lang="en-US" altLang="zh-TW" sz="2400" dirty="0"/>
              <a:t>="WSN1"</a:t>
            </a:r>
            <a:endParaRPr lang="zh-TW" altLang="zh-TW" sz="2400" dirty="0"/>
          </a:p>
          <a:p>
            <a:r>
              <a:rPr lang="en-US" altLang="zh-TW" sz="2400" dirty="0" err="1"/>
              <a:t>Interface_Id</a:t>
            </a:r>
            <a:r>
              <a:rPr lang="en-US" altLang="zh-TW" sz="2400" dirty="0"/>
              <a:t>="0001852CF4B7B0E7"</a:t>
            </a:r>
            <a:endParaRPr lang="zh-TW" altLang="zh-TW" sz="2400" dirty="0"/>
          </a:p>
          <a:p>
            <a:r>
              <a:rPr lang="en-US" altLang="zh-TW" sz="2400" dirty="0" err="1"/>
              <a:t>Interface_Health</a:t>
            </a:r>
            <a:r>
              <a:rPr lang="en-US" altLang="zh-TW" sz="2400" dirty="0"/>
              <a:t>="0"</a:t>
            </a:r>
            <a:endParaRPr lang="zh-TW" altLang="zh-TW" sz="2400" dirty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6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 file </a:t>
            </a:r>
            <a:r>
              <a:rPr lang="en-US" altLang="zh-TW" dirty="0" smtClean="0"/>
              <a:t>- </a:t>
            </a:r>
            <a:r>
              <a:rPr lang="en-US" altLang="zh-TW" dirty="0"/>
              <a:t>Virtual mote description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39552" y="1412776"/>
            <a:ext cx="8064896" cy="48245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SensorHub</a:t>
            </a:r>
            <a:r>
              <a:rPr lang="en-US" altLang="zh-TW" dirty="0"/>
              <a:t>]</a:t>
            </a:r>
            <a:endParaRPr lang="zh-TW" altLang="zh-TW" dirty="0"/>
          </a:p>
          <a:p>
            <a:r>
              <a:rPr lang="en-US" altLang="zh-TW" dirty="0" err="1"/>
              <a:t>Sensor_Product</a:t>
            </a:r>
            <a:r>
              <a:rPr lang="en-US" altLang="zh-TW" dirty="0"/>
              <a:t>="WISE1020"</a:t>
            </a:r>
            <a:endParaRPr lang="zh-TW" altLang="zh-TW" dirty="0"/>
          </a:p>
          <a:p>
            <a:r>
              <a:rPr lang="en-US" altLang="zh-TW" dirty="0" err="1"/>
              <a:t>Sensor_Id</a:t>
            </a:r>
            <a:r>
              <a:rPr lang="en-US" altLang="zh-TW" dirty="0"/>
              <a:t>="0001000EC6F0F832"</a:t>
            </a:r>
            <a:endParaRPr lang="zh-TW" altLang="zh-TW" dirty="0"/>
          </a:p>
          <a:p>
            <a:r>
              <a:rPr lang="en-US" altLang="zh-TW" dirty="0" err="1"/>
              <a:t>Sensor_Connect_To</a:t>
            </a:r>
            <a:r>
              <a:rPr lang="en-US" altLang="zh-TW" dirty="0"/>
              <a:t>="0001000EC6F0F831"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[Sensor]</a:t>
            </a:r>
            <a:endParaRPr lang="zh-TW" altLang="zh-TW" dirty="0"/>
          </a:p>
          <a:p>
            <a:r>
              <a:rPr lang="en-US" altLang="zh-TW" dirty="0" err="1"/>
              <a:t>Sensor_Element_Size</a:t>
            </a:r>
            <a:r>
              <a:rPr lang="en-US" altLang="zh-TW" dirty="0"/>
              <a:t>="2"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Sensor_Type</a:t>
            </a:r>
            <a:r>
              <a:rPr lang="en-US" altLang="zh-TW" dirty="0"/>
              <a:t>="CO2"</a:t>
            </a:r>
            <a:endParaRPr lang="zh-TW" altLang="zh-TW" dirty="0"/>
          </a:p>
          <a:p>
            <a:r>
              <a:rPr lang="en-US" altLang="zh-TW" dirty="0" err="1"/>
              <a:t>Sensor_Info</a:t>
            </a:r>
            <a:r>
              <a:rPr lang="en-US" altLang="zh-TW" dirty="0"/>
              <a:t>="</a:t>
            </a:r>
            <a:r>
              <a:rPr lang="en-US" altLang="zh-TW" dirty="0" err="1"/>
              <a:t>n:Environment</a:t>
            </a:r>
            <a:r>
              <a:rPr lang="en-US" altLang="zh-TW" dirty="0"/>
              <a:t> </a:t>
            </a:r>
            <a:r>
              <a:rPr lang="en-US" altLang="zh-TW" dirty="0" smtClean="0"/>
              <a:t>CO2"</a:t>
            </a:r>
            <a:endParaRPr lang="zh-TW" altLang="zh-TW" dirty="0"/>
          </a:p>
          <a:p>
            <a:r>
              <a:rPr lang="en-US" altLang="zh-TW" dirty="0" err="1"/>
              <a:t>Sensor_Value</a:t>
            </a:r>
            <a:r>
              <a:rPr lang="en-US" altLang="zh-TW" dirty="0" smtClean="0"/>
              <a:t>=“v:25, min:0</a:t>
            </a:r>
            <a:r>
              <a:rPr lang="en-US" altLang="zh-TW" dirty="0"/>
              <a:t>, </a:t>
            </a:r>
            <a:r>
              <a:rPr lang="en-US" altLang="zh-TW" dirty="0" smtClean="0"/>
              <a:t>max:50“</a:t>
            </a:r>
          </a:p>
          <a:p>
            <a:r>
              <a:rPr lang="en-US" altLang="zh-TW" dirty="0" err="1"/>
              <a:t>Sensor_Trigger_Mode</a:t>
            </a:r>
            <a:r>
              <a:rPr lang="en-US" altLang="zh-TW" dirty="0" smtClean="0"/>
              <a:t>=“Edge"</a:t>
            </a:r>
            <a:endParaRPr lang="en-US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Sensor_Type</a:t>
            </a:r>
            <a:r>
              <a:rPr lang="en-US" altLang="zh-TW" dirty="0"/>
              <a:t>="Temperature"</a:t>
            </a:r>
            <a:endParaRPr lang="zh-TW" altLang="zh-TW" dirty="0"/>
          </a:p>
          <a:p>
            <a:r>
              <a:rPr lang="en-US" altLang="zh-TW" dirty="0" err="1"/>
              <a:t>Sensor_Info</a:t>
            </a:r>
            <a:r>
              <a:rPr lang="en-US" altLang="zh-TW" dirty="0"/>
              <a:t>="</a:t>
            </a:r>
            <a:r>
              <a:rPr lang="en-US" altLang="zh-TW" dirty="0" err="1"/>
              <a:t>n:Room</a:t>
            </a:r>
            <a:r>
              <a:rPr lang="en-US" altLang="zh-TW" dirty="0"/>
              <a:t> Temp"</a:t>
            </a:r>
            <a:endParaRPr lang="zh-TW" altLang="zh-TW" dirty="0"/>
          </a:p>
          <a:p>
            <a:r>
              <a:rPr lang="en-US" altLang="zh-TW" dirty="0" err="1"/>
              <a:t>Sensor_Value</a:t>
            </a:r>
            <a:r>
              <a:rPr lang="en-US" altLang="zh-TW" dirty="0"/>
              <a:t>="min:0, </a:t>
            </a:r>
            <a:r>
              <a:rPr lang="en-US" altLang="zh-TW" dirty="0" smtClean="0"/>
              <a:t>max:100“</a:t>
            </a:r>
          </a:p>
          <a:p>
            <a:r>
              <a:rPr lang="en-US" altLang="zh-TW" dirty="0" err="1"/>
              <a:t>Sensor_Trigger_Mode</a:t>
            </a:r>
            <a:r>
              <a:rPr lang="en-US" altLang="zh-TW" dirty="0"/>
              <a:t>="</a:t>
            </a:r>
            <a:r>
              <a:rPr lang="en-US" altLang="zh-TW" dirty="0" smtClean="0"/>
              <a:t>Level@5"</a:t>
            </a:r>
            <a:endParaRPr lang="en-US" altLang="zh-TW" dirty="0"/>
          </a:p>
          <a:p>
            <a:endParaRPr lang="zh-TW" altLang="zh-TW" dirty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9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Programmable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effectLst/>
              </a:rPr>
              <a:t>Random mode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 smtClean="0"/>
              <a:t>V</a:t>
            </a:r>
            <a:r>
              <a:rPr lang="en-US" altLang="zh-TW" dirty="0" smtClean="0">
                <a:sym typeface="Wingdings" panose="05000000000000000000" pitchFamily="2" charset="2"/>
              </a:rPr>
              <a:t>:(##)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Programmable mode</a:t>
            </a:r>
          </a:p>
          <a:p>
            <a:pPr lvl="1"/>
            <a:r>
              <a:rPr lang="en-US" altLang="zh-TW" dirty="0" smtClean="0"/>
              <a:t>V:</a:t>
            </a:r>
            <a:r>
              <a:rPr lang="en-US" altLang="zh-TW" dirty="0" smtClean="0">
                <a:effectLst/>
              </a:rPr>
              <a:t>(#3@5-7@13-9@1#)</a:t>
            </a:r>
            <a:endParaRPr lang="zh-TW" altLang="en-US" dirty="0"/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2825587497"/>
              </p:ext>
            </p:extLst>
          </p:nvPr>
        </p:nvGraphicFramePr>
        <p:xfrm>
          <a:off x="1403648" y="2924944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0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Techniques of the Smart elevator Demo_Eric_20141229</Template>
  <TotalTime>91</TotalTime>
  <Words>124</Words>
  <Application>Microsoft Office PowerPoint</Application>
  <PresentationFormat>如螢幕大小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Stream</vt:lpstr>
      <vt:lpstr>1_Stream</vt:lpstr>
      <vt:lpstr>自訂設計</vt:lpstr>
      <vt:lpstr>Mote Simulator</vt:lpstr>
      <vt:lpstr>Outline</vt:lpstr>
      <vt:lpstr>File structure</vt:lpstr>
      <vt:lpstr>Configure file - Sensor support list</vt:lpstr>
      <vt:lpstr>Configure file - Interface description</vt:lpstr>
      <vt:lpstr>Configure file - Virtual mote description</vt:lpstr>
      <vt:lpstr>Programmable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 Simulator</dc:title>
  <dc:creator>Fred.Chang</dc:creator>
  <cp:lastModifiedBy>Fred.Chang</cp:lastModifiedBy>
  <cp:revision>11</cp:revision>
  <dcterms:created xsi:type="dcterms:W3CDTF">2015-04-20T08:29:58Z</dcterms:created>
  <dcterms:modified xsi:type="dcterms:W3CDTF">2015-04-21T03:22:46Z</dcterms:modified>
</cp:coreProperties>
</file>