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6945aa6_0_0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f06945aa6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f06945aa6_0_12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f06945aa6_0_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f06945aa6_0_16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f06945aa6_0_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06945aa6_0_4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06945aa6_0_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f06945aa6_0_22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f06945aa6_0_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f06945aa6_0_29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f06945aa6_0_2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f06945aa6_0_8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f06945aa6_0_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/>
          <p:nvPr>
            <p:ph type="title"/>
          </p:nvPr>
        </p:nvSpPr>
        <p:spPr>
          <a:xfrm>
            <a:off x="916939" y="373761"/>
            <a:ext cx="10358120" cy="1219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" type="body"/>
          </p:nvPr>
        </p:nvSpPr>
        <p:spPr>
          <a:xfrm>
            <a:off x="916939" y="2368067"/>
            <a:ext cx="7019290" cy="2580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/>
          <p:nvPr>
            <p:ph type="title"/>
          </p:nvPr>
        </p:nvSpPr>
        <p:spPr>
          <a:xfrm>
            <a:off x="916939" y="373761"/>
            <a:ext cx="10358120" cy="1219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ctrTitle"/>
          </p:nvPr>
        </p:nvSpPr>
        <p:spPr>
          <a:xfrm>
            <a:off x="916939" y="511886"/>
            <a:ext cx="10358120" cy="452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title"/>
          </p:nvPr>
        </p:nvSpPr>
        <p:spPr>
          <a:xfrm>
            <a:off x="916939" y="373761"/>
            <a:ext cx="10358120" cy="1219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744340" y="6537989"/>
            <a:ext cx="8255" cy="62230"/>
          </a:xfrm>
          <a:custGeom>
            <a:rect b="b" l="l" r="r" t="t"/>
            <a:pathLst>
              <a:path extrusionOk="0" h="62229" w="8254">
                <a:moveTo>
                  <a:pt x="0" y="61934"/>
                </a:moveTo>
                <a:lnTo>
                  <a:pt x="7723" y="61934"/>
                </a:lnTo>
                <a:lnTo>
                  <a:pt x="7723" y="0"/>
                </a:lnTo>
                <a:lnTo>
                  <a:pt x="0" y="0"/>
                </a:lnTo>
                <a:lnTo>
                  <a:pt x="0" y="619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9793252" y="6537989"/>
            <a:ext cx="49530" cy="62230"/>
          </a:xfrm>
          <a:custGeom>
            <a:rect b="b" l="l" r="r" t="t"/>
            <a:pathLst>
              <a:path extrusionOk="0" h="62229" w="49529">
                <a:moveTo>
                  <a:pt x="5148" y="0"/>
                </a:moveTo>
                <a:lnTo>
                  <a:pt x="0" y="0"/>
                </a:lnTo>
                <a:lnTo>
                  <a:pt x="0" y="61934"/>
                </a:lnTo>
                <a:lnTo>
                  <a:pt x="5148" y="61934"/>
                </a:lnTo>
                <a:lnTo>
                  <a:pt x="5148" y="10322"/>
                </a:lnTo>
                <a:lnTo>
                  <a:pt x="13277" y="10322"/>
                </a:lnTo>
                <a:lnTo>
                  <a:pt x="5148" y="0"/>
                </a:lnTo>
                <a:close/>
              </a:path>
              <a:path extrusionOk="0" h="62229" w="49529">
                <a:moveTo>
                  <a:pt x="13277" y="10322"/>
                </a:moveTo>
                <a:lnTo>
                  <a:pt x="5148" y="10322"/>
                </a:lnTo>
                <a:lnTo>
                  <a:pt x="43760" y="61934"/>
                </a:lnTo>
                <a:lnTo>
                  <a:pt x="48912" y="61934"/>
                </a:lnTo>
                <a:lnTo>
                  <a:pt x="48912" y="49031"/>
                </a:lnTo>
                <a:lnTo>
                  <a:pt x="43760" y="49031"/>
                </a:lnTo>
                <a:lnTo>
                  <a:pt x="13277" y="10322"/>
                </a:lnTo>
                <a:close/>
              </a:path>
              <a:path extrusionOk="0" h="62229" w="49529">
                <a:moveTo>
                  <a:pt x="48912" y="0"/>
                </a:moveTo>
                <a:lnTo>
                  <a:pt x="43760" y="0"/>
                </a:lnTo>
                <a:lnTo>
                  <a:pt x="43760" y="49031"/>
                </a:lnTo>
                <a:lnTo>
                  <a:pt x="48912" y="49031"/>
                </a:lnTo>
                <a:lnTo>
                  <a:pt x="489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9880776" y="6537989"/>
            <a:ext cx="43815" cy="62230"/>
          </a:xfrm>
          <a:custGeom>
            <a:rect b="b" l="l" r="r" t="t"/>
            <a:pathLst>
              <a:path extrusionOk="0" h="62229" w="43815">
                <a:moveTo>
                  <a:pt x="2580" y="46450"/>
                </a:moveTo>
                <a:lnTo>
                  <a:pt x="0" y="51611"/>
                </a:lnTo>
                <a:lnTo>
                  <a:pt x="5152" y="59353"/>
                </a:lnTo>
                <a:lnTo>
                  <a:pt x="12876" y="61934"/>
                </a:lnTo>
                <a:lnTo>
                  <a:pt x="23171" y="61934"/>
                </a:lnTo>
                <a:lnTo>
                  <a:pt x="31821" y="60563"/>
                </a:lnTo>
                <a:lnTo>
                  <a:pt x="38296" y="56772"/>
                </a:lnTo>
                <a:lnTo>
                  <a:pt x="40126" y="54192"/>
                </a:lnTo>
                <a:lnTo>
                  <a:pt x="15447" y="54192"/>
                </a:lnTo>
                <a:lnTo>
                  <a:pt x="10304" y="51611"/>
                </a:lnTo>
                <a:lnTo>
                  <a:pt x="2580" y="46450"/>
                </a:lnTo>
                <a:close/>
              </a:path>
              <a:path extrusionOk="0" h="62229" w="43815">
                <a:moveTo>
                  <a:pt x="30895" y="0"/>
                </a:moveTo>
                <a:lnTo>
                  <a:pt x="10304" y="0"/>
                </a:lnTo>
                <a:lnTo>
                  <a:pt x="2580" y="7741"/>
                </a:lnTo>
                <a:lnTo>
                  <a:pt x="33467" y="36128"/>
                </a:lnTo>
                <a:lnTo>
                  <a:pt x="36048" y="38708"/>
                </a:lnTo>
                <a:lnTo>
                  <a:pt x="36048" y="51611"/>
                </a:lnTo>
                <a:lnTo>
                  <a:pt x="30895" y="54192"/>
                </a:lnTo>
                <a:lnTo>
                  <a:pt x="40126" y="54192"/>
                </a:lnTo>
                <a:lnTo>
                  <a:pt x="42356" y="51047"/>
                </a:lnTo>
                <a:lnTo>
                  <a:pt x="43763" y="43869"/>
                </a:lnTo>
                <a:lnTo>
                  <a:pt x="42718" y="38547"/>
                </a:lnTo>
                <a:lnTo>
                  <a:pt x="39260" y="34192"/>
                </a:lnTo>
                <a:lnTo>
                  <a:pt x="32906" y="30805"/>
                </a:lnTo>
                <a:lnTo>
                  <a:pt x="23171" y="28386"/>
                </a:lnTo>
                <a:lnTo>
                  <a:pt x="10304" y="25805"/>
                </a:lnTo>
                <a:lnTo>
                  <a:pt x="7723" y="20644"/>
                </a:lnTo>
                <a:lnTo>
                  <a:pt x="7723" y="10321"/>
                </a:lnTo>
                <a:lnTo>
                  <a:pt x="12876" y="5161"/>
                </a:lnTo>
                <a:lnTo>
                  <a:pt x="38620" y="5161"/>
                </a:lnTo>
                <a:lnTo>
                  <a:pt x="36047" y="2579"/>
                </a:lnTo>
                <a:lnTo>
                  <a:pt x="30895" y="0"/>
                </a:lnTo>
                <a:close/>
              </a:path>
              <a:path extrusionOk="0" h="62229" w="43815">
                <a:moveTo>
                  <a:pt x="38620" y="5161"/>
                </a:moveTo>
                <a:lnTo>
                  <a:pt x="28324" y="5161"/>
                </a:lnTo>
                <a:lnTo>
                  <a:pt x="33467" y="7741"/>
                </a:lnTo>
                <a:lnTo>
                  <a:pt x="38619" y="12903"/>
                </a:lnTo>
                <a:lnTo>
                  <a:pt x="41191" y="7741"/>
                </a:lnTo>
                <a:lnTo>
                  <a:pt x="38620" y="51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9955435" y="6537989"/>
            <a:ext cx="49530" cy="62230"/>
          </a:xfrm>
          <a:custGeom>
            <a:rect b="b" l="l" r="r" t="t"/>
            <a:pathLst>
              <a:path extrusionOk="0" h="62229" w="49529">
                <a:moveTo>
                  <a:pt x="28315" y="7741"/>
                </a:moveTo>
                <a:lnTo>
                  <a:pt x="20591" y="7741"/>
                </a:lnTo>
                <a:lnTo>
                  <a:pt x="20591" y="61934"/>
                </a:lnTo>
                <a:lnTo>
                  <a:pt x="28315" y="61934"/>
                </a:lnTo>
                <a:lnTo>
                  <a:pt x="28315" y="7741"/>
                </a:lnTo>
                <a:close/>
              </a:path>
              <a:path extrusionOk="0" h="62229" w="49529">
                <a:moveTo>
                  <a:pt x="48915" y="0"/>
                </a:moveTo>
                <a:lnTo>
                  <a:pt x="0" y="0"/>
                </a:lnTo>
                <a:lnTo>
                  <a:pt x="0" y="7741"/>
                </a:lnTo>
                <a:lnTo>
                  <a:pt x="48915" y="7741"/>
                </a:lnTo>
                <a:lnTo>
                  <a:pt x="4891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10040390" y="6537989"/>
            <a:ext cx="8255" cy="62230"/>
          </a:xfrm>
          <a:custGeom>
            <a:rect b="b" l="l" r="r" t="t"/>
            <a:pathLst>
              <a:path extrusionOk="0" h="62229" w="8254">
                <a:moveTo>
                  <a:pt x="0" y="61934"/>
                </a:moveTo>
                <a:lnTo>
                  <a:pt x="7723" y="61934"/>
                </a:lnTo>
                <a:lnTo>
                  <a:pt x="7723" y="0"/>
                </a:lnTo>
                <a:lnTo>
                  <a:pt x="0" y="0"/>
                </a:lnTo>
                <a:lnTo>
                  <a:pt x="0" y="619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0084153" y="6537989"/>
            <a:ext cx="46355" cy="62230"/>
          </a:xfrm>
          <a:custGeom>
            <a:rect b="b" l="l" r="r" t="t"/>
            <a:pathLst>
              <a:path extrusionOk="0" h="62229" w="46354">
                <a:moveTo>
                  <a:pt x="28315" y="7741"/>
                </a:moveTo>
                <a:lnTo>
                  <a:pt x="20591" y="7741"/>
                </a:lnTo>
                <a:lnTo>
                  <a:pt x="20591" y="61934"/>
                </a:lnTo>
                <a:lnTo>
                  <a:pt x="28315" y="61934"/>
                </a:lnTo>
                <a:lnTo>
                  <a:pt x="28315" y="7741"/>
                </a:lnTo>
                <a:close/>
              </a:path>
              <a:path extrusionOk="0" h="62229" w="46354">
                <a:moveTo>
                  <a:pt x="46335" y="0"/>
                </a:moveTo>
                <a:lnTo>
                  <a:pt x="0" y="0"/>
                </a:lnTo>
                <a:lnTo>
                  <a:pt x="0" y="7741"/>
                </a:lnTo>
                <a:lnTo>
                  <a:pt x="46335" y="7741"/>
                </a:lnTo>
                <a:lnTo>
                  <a:pt x="463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10166528" y="6537989"/>
            <a:ext cx="52069" cy="62230"/>
          </a:xfrm>
          <a:custGeom>
            <a:rect b="b" l="l" r="r" t="t"/>
            <a:pathLst>
              <a:path extrusionOk="0" h="62229" w="52070">
                <a:moveTo>
                  <a:pt x="7723" y="0"/>
                </a:moveTo>
                <a:lnTo>
                  <a:pt x="0" y="0"/>
                </a:lnTo>
                <a:lnTo>
                  <a:pt x="0" y="36128"/>
                </a:lnTo>
                <a:lnTo>
                  <a:pt x="1850" y="46692"/>
                </a:lnTo>
                <a:lnTo>
                  <a:pt x="7078" y="54837"/>
                </a:lnTo>
                <a:lnTo>
                  <a:pt x="15204" y="60079"/>
                </a:lnTo>
                <a:lnTo>
                  <a:pt x="25743" y="61934"/>
                </a:lnTo>
                <a:lnTo>
                  <a:pt x="36283" y="60079"/>
                </a:lnTo>
                <a:lnTo>
                  <a:pt x="44408" y="54837"/>
                </a:lnTo>
                <a:lnTo>
                  <a:pt x="44822" y="54192"/>
                </a:lnTo>
                <a:lnTo>
                  <a:pt x="25743" y="54192"/>
                </a:lnTo>
                <a:lnTo>
                  <a:pt x="18584" y="53184"/>
                </a:lnTo>
                <a:lnTo>
                  <a:pt x="12872" y="49998"/>
                </a:lnTo>
                <a:lnTo>
                  <a:pt x="9091" y="44394"/>
                </a:lnTo>
                <a:lnTo>
                  <a:pt x="7724" y="36128"/>
                </a:lnTo>
                <a:lnTo>
                  <a:pt x="7723" y="0"/>
                </a:lnTo>
                <a:close/>
              </a:path>
              <a:path extrusionOk="0" h="62229" w="52070">
                <a:moveTo>
                  <a:pt x="51487" y="0"/>
                </a:moveTo>
                <a:lnTo>
                  <a:pt x="43763" y="0"/>
                </a:lnTo>
                <a:lnTo>
                  <a:pt x="43763" y="36128"/>
                </a:lnTo>
                <a:lnTo>
                  <a:pt x="42395" y="44394"/>
                </a:lnTo>
                <a:lnTo>
                  <a:pt x="38614" y="49998"/>
                </a:lnTo>
                <a:lnTo>
                  <a:pt x="32902" y="53184"/>
                </a:lnTo>
                <a:lnTo>
                  <a:pt x="25743" y="54192"/>
                </a:lnTo>
                <a:lnTo>
                  <a:pt x="44822" y="54192"/>
                </a:lnTo>
                <a:lnTo>
                  <a:pt x="49637" y="46692"/>
                </a:lnTo>
                <a:lnTo>
                  <a:pt x="51487" y="36128"/>
                </a:lnTo>
                <a:lnTo>
                  <a:pt x="5148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251482" y="6537989"/>
            <a:ext cx="49530" cy="62230"/>
          </a:xfrm>
          <a:custGeom>
            <a:rect b="b" l="l" r="r" t="t"/>
            <a:pathLst>
              <a:path extrusionOk="0" h="62229" w="49529">
                <a:moveTo>
                  <a:pt x="28315" y="7741"/>
                </a:moveTo>
                <a:lnTo>
                  <a:pt x="20591" y="7741"/>
                </a:lnTo>
                <a:lnTo>
                  <a:pt x="20591" y="61934"/>
                </a:lnTo>
                <a:lnTo>
                  <a:pt x="28315" y="61934"/>
                </a:lnTo>
                <a:lnTo>
                  <a:pt x="28315" y="7741"/>
                </a:lnTo>
                <a:close/>
              </a:path>
              <a:path extrusionOk="0" h="62229" w="49529">
                <a:moveTo>
                  <a:pt x="48915" y="0"/>
                </a:moveTo>
                <a:lnTo>
                  <a:pt x="0" y="0"/>
                </a:lnTo>
                <a:lnTo>
                  <a:pt x="0" y="7741"/>
                </a:lnTo>
                <a:lnTo>
                  <a:pt x="48915" y="7741"/>
                </a:lnTo>
                <a:lnTo>
                  <a:pt x="4891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0328713" y="6537989"/>
            <a:ext cx="62230" cy="62230"/>
          </a:xfrm>
          <a:custGeom>
            <a:rect b="b" l="l" r="r" t="t"/>
            <a:pathLst>
              <a:path extrusionOk="0" h="62229" w="62229">
                <a:moveTo>
                  <a:pt x="30887" y="0"/>
                </a:moveTo>
                <a:lnTo>
                  <a:pt x="18458" y="2298"/>
                </a:lnTo>
                <a:lnTo>
                  <a:pt x="8686" y="8709"/>
                </a:lnTo>
                <a:lnTo>
                  <a:pt x="2292" y="18507"/>
                </a:lnTo>
                <a:lnTo>
                  <a:pt x="0" y="30966"/>
                </a:lnTo>
                <a:lnTo>
                  <a:pt x="2292" y="42337"/>
                </a:lnTo>
                <a:lnTo>
                  <a:pt x="8686" y="52256"/>
                </a:lnTo>
                <a:lnTo>
                  <a:pt x="18459" y="59272"/>
                </a:lnTo>
                <a:lnTo>
                  <a:pt x="30887" y="61934"/>
                </a:lnTo>
                <a:lnTo>
                  <a:pt x="43320" y="59272"/>
                </a:lnTo>
                <a:lnTo>
                  <a:pt x="50398" y="54192"/>
                </a:lnTo>
                <a:lnTo>
                  <a:pt x="30887" y="54192"/>
                </a:lnTo>
                <a:lnTo>
                  <a:pt x="21839" y="52377"/>
                </a:lnTo>
                <a:lnTo>
                  <a:pt x="14480" y="47418"/>
                </a:lnTo>
                <a:lnTo>
                  <a:pt x="9533" y="40039"/>
                </a:lnTo>
                <a:lnTo>
                  <a:pt x="7723" y="30966"/>
                </a:lnTo>
                <a:lnTo>
                  <a:pt x="9533" y="21491"/>
                </a:lnTo>
                <a:lnTo>
                  <a:pt x="14480" y="13225"/>
                </a:lnTo>
                <a:lnTo>
                  <a:pt x="21839" y="7378"/>
                </a:lnTo>
                <a:lnTo>
                  <a:pt x="30887" y="5161"/>
                </a:lnTo>
                <a:lnTo>
                  <a:pt x="47685" y="5161"/>
                </a:lnTo>
                <a:lnTo>
                  <a:pt x="43320" y="2298"/>
                </a:lnTo>
                <a:lnTo>
                  <a:pt x="30887" y="0"/>
                </a:lnTo>
                <a:close/>
              </a:path>
              <a:path extrusionOk="0" h="62229" w="62229">
                <a:moveTo>
                  <a:pt x="47685" y="5161"/>
                </a:moveTo>
                <a:lnTo>
                  <a:pt x="30887" y="5161"/>
                </a:lnTo>
                <a:lnTo>
                  <a:pt x="39939" y="7378"/>
                </a:lnTo>
                <a:lnTo>
                  <a:pt x="47301" y="13225"/>
                </a:lnTo>
                <a:lnTo>
                  <a:pt x="52249" y="21491"/>
                </a:lnTo>
                <a:lnTo>
                  <a:pt x="54059" y="30966"/>
                </a:lnTo>
                <a:lnTo>
                  <a:pt x="52249" y="40039"/>
                </a:lnTo>
                <a:lnTo>
                  <a:pt x="47301" y="47418"/>
                </a:lnTo>
                <a:lnTo>
                  <a:pt x="39939" y="52377"/>
                </a:lnTo>
                <a:lnTo>
                  <a:pt x="30887" y="54192"/>
                </a:lnTo>
                <a:lnTo>
                  <a:pt x="50398" y="54192"/>
                </a:lnTo>
                <a:lnTo>
                  <a:pt x="53095" y="52256"/>
                </a:lnTo>
                <a:lnTo>
                  <a:pt x="59490" y="42337"/>
                </a:lnTo>
                <a:lnTo>
                  <a:pt x="61782" y="30966"/>
                </a:lnTo>
                <a:lnTo>
                  <a:pt x="59490" y="18507"/>
                </a:lnTo>
                <a:lnTo>
                  <a:pt x="53095" y="8709"/>
                </a:lnTo>
                <a:lnTo>
                  <a:pt x="47685" y="51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0472880" y="6537989"/>
            <a:ext cx="46355" cy="62230"/>
          </a:xfrm>
          <a:custGeom>
            <a:rect b="b" l="l" r="r" t="t"/>
            <a:pathLst>
              <a:path extrusionOk="0" h="62229" w="46354">
                <a:moveTo>
                  <a:pt x="5143" y="46450"/>
                </a:moveTo>
                <a:lnTo>
                  <a:pt x="25734" y="61934"/>
                </a:lnTo>
                <a:lnTo>
                  <a:pt x="34385" y="60563"/>
                </a:lnTo>
                <a:lnTo>
                  <a:pt x="40863" y="56772"/>
                </a:lnTo>
                <a:lnTo>
                  <a:pt x="42694" y="54192"/>
                </a:lnTo>
                <a:lnTo>
                  <a:pt x="18019" y="54192"/>
                </a:lnTo>
                <a:lnTo>
                  <a:pt x="12867" y="51611"/>
                </a:lnTo>
                <a:lnTo>
                  <a:pt x="5143" y="46450"/>
                </a:lnTo>
                <a:close/>
              </a:path>
              <a:path extrusionOk="0" h="62229" w="46354">
                <a:moveTo>
                  <a:pt x="30887" y="0"/>
                </a:moveTo>
                <a:lnTo>
                  <a:pt x="23163" y="0"/>
                </a:lnTo>
                <a:lnTo>
                  <a:pt x="15602" y="1330"/>
                </a:lnTo>
                <a:lnTo>
                  <a:pt x="9006" y="4838"/>
                </a:lnTo>
                <a:lnTo>
                  <a:pt x="4341" y="9798"/>
                </a:lnTo>
                <a:lnTo>
                  <a:pt x="2571" y="15483"/>
                </a:lnTo>
                <a:lnTo>
                  <a:pt x="3979" y="22297"/>
                </a:lnTo>
                <a:lnTo>
                  <a:pt x="8042" y="27418"/>
                </a:lnTo>
                <a:lnTo>
                  <a:pt x="14517" y="31087"/>
                </a:lnTo>
                <a:lnTo>
                  <a:pt x="23163" y="33547"/>
                </a:lnTo>
                <a:lnTo>
                  <a:pt x="36039" y="36128"/>
                </a:lnTo>
                <a:lnTo>
                  <a:pt x="38611" y="38708"/>
                </a:lnTo>
                <a:lnTo>
                  <a:pt x="38611" y="51611"/>
                </a:lnTo>
                <a:lnTo>
                  <a:pt x="33458" y="54192"/>
                </a:lnTo>
                <a:lnTo>
                  <a:pt x="42694" y="54192"/>
                </a:lnTo>
                <a:lnTo>
                  <a:pt x="44927" y="51047"/>
                </a:lnTo>
                <a:lnTo>
                  <a:pt x="46335" y="43869"/>
                </a:lnTo>
                <a:lnTo>
                  <a:pt x="45288" y="38547"/>
                </a:lnTo>
                <a:lnTo>
                  <a:pt x="41827" y="34192"/>
                </a:lnTo>
                <a:lnTo>
                  <a:pt x="35470" y="30805"/>
                </a:lnTo>
                <a:lnTo>
                  <a:pt x="25734" y="28386"/>
                </a:lnTo>
                <a:lnTo>
                  <a:pt x="12867" y="25805"/>
                </a:lnTo>
                <a:lnTo>
                  <a:pt x="10295" y="20644"/>
                </a:lnTo>
                <a:lnTo>
                  <a:pt x="10295" y="10321"/>
                </a:lnTo>
                <a:lnTo>
                  <a:pt x="15439" y="5161"/>
                </a:lnTo>
                <a:lnTo>
                  <a:pt x="41187" y="5161"/>
                </a:lnTo>
                <a:lnTo>
                  <a:pt x="38611" y="2579"/>
                </a:lnTo>
                <a:lnTo>
                  <a:pt x="30887" y="0"/>
                </a:lnTo>
                <a:close/>
              </a:path>
              <a:path extrusionOk="0" h="62229" w="46354">
                <a:moveTo>
                  <a:pt x="41187" y="5161"/>
                </a:moveTo>
                <a:lnTo>
                  <a:pt x="28315" y="5161"/>
                </a:lnTo>
                <a:lnTo>
                  <a:pt x="36039" y="7741"/>
                </a:lnTo>
                <a:lnTo>
                  <a:pt x="41182" y="12903"/>
                </a:lnTo>
                <a:lnTo>
                  <a:pt x="43763" y="7741"/>
                </a:lnTo>
                <a:lnTo>
                  <a:pt x="41187" y="51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555254" y="6537989"/>
            <a:ext cx="52069" cy="62230"/>
          </a:xfrm>
          <a:custGeom>
            <a:rect b="b" l="l" r="r" t="t"/>
            <a:pathLst>
              <a:path extrusionOk="0" h="62229" w="52070">
                <a:moveTo>
                  <a:pt x="7723" y="0"/>
                </a:moveTo>
                <a:lnTo>
                  <a:pt x="0" y="0"/>
                </a:lnTo>
                <a:lnTo>
                  <a:pt x="0" y="36128"/>
                </a:lnTo>
                <a:lnTo>
                  <a:pt x="1850" y="46692"/>
                </a:lnTo>
                <a:lnTo>
                  <a:pt x="7078" y="54837"/>
                </a:lnTo>
                <a:lnTo>
                  <a:pt x="15204" y="60079"/>
                </a:lnTo>
                <a:lnTo>
                  <a:pt x="25743" y="61934"/>
                </a:lnTo>
                <a:lnTo>
                  <a:pt x="36283" y="60079"/>
                </a:lnTo>
                <a:lnTo>
                  <a:pt x="44408" y="54837"/>
                </a:lnTo>
                <a:lnTo>
                  <a:pt x="44822" y="54192"/>
                </a:lnTo>
                <a:lnTo>
                  <a:pt x="25743" y="54192"/>
                </a:lnTo>
                <a:lnTo>
                  <a:pt x="17495" y="53184"/>
                </a:lnTo>
                <a:lnTo>
                  <a:pt x="11905" y="49998"/>
                </a:lnTo>
                <a:lnTo>
                  <a:pt x="8728" y="44394"/>
                </a:lnTo>
                <a:lnTo>
                  <a:pt x="7724" y="36128"/>
                </a:lnTo>
                <a:lnTo>
                  <a:pt x="7723" y="0"/>
                </a:lnTo>
                <a:close/>
              </a:path>
              <a:path extrusionOk="0" h="62229" w="52070">
                <a:moveTo>
                  <a:pt x="51487" y="0"/>
                </a:moveTo>
                <a:lnTo>
                  <a:pt x="43763" y="0"/>
                </a:lnTo>
                <a:lnTo>
                  <a:pt x="43763" y="36128"/>
                </a:lnTo>
                <a:lnTo>
                  <a:pt x="42395" y="44394"/>
                </a:lnTo>
                <a:lnTo>
                  <a:pt x="38614" y="49998"/>
                </a:lnTo>
                <a:lnTo>
                  <a:pt x="32902" y="53184"/>
                </a:lnTo>
                <a:lnTo>
                  <a:pt x="25743" y="54192"/>
                </a:lnTo>
                <a:lnTo>
                  <a:pt x="44822" y="54192"/>
                </a:lnTo>
                <a:lnTo>
                  <a:pt x="49637" y="46692"/>
                </a:lnTo>
                <a:lnTo>
                  <a:pt x="51487" y="36128"/>
                </a:lnTo>
                <a:lnTo>
                  <a:pt x="5148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645352" y="6537989"/>
            <a:ext cx="43815" cy="62230"/>
          </a:xfrm>
          <a:custGeom>
            <a:rect b="b" l="l" r="r" t="t"/>
            <a:pathLst>
              <a:path extrusionOk="0" h="62229" w="43815">
                <a:moveTo>
                  <a:pt x="23197" y="0"/>
                </a:moveTo>
                <a:lnTo>
                  <a:pt x="0" y="0"/>
                </a:lnTo>
                <a:lnTo>
                  <a:pt x="0" y="61934"/>
                </a:lnTo>
                <a:lnTo>
                  <a:pt x="7732" y="61934"/>
                </a:lnTo>
                <a:lnTo>
                  <a:pt x="7732" y="38708"/>
                </a:lnTo>
                <a:lnTo>
                  <a:pt x="20591" y="38708"/>
                </a:lnTo>
                <a:lnTo>
                  <a:pt x="29640" y="37700"/>
                </a:lnTo>
                <a:lnTo>
                  <a:pt x="37012" y="34515"/>
                </a:lnTo>
                <a:lnTo>
                  <a:pt x="37868" y="33547"/>
                </a:lnTo>
                <a:lnTo>
                  <a:pt x="7732" y="33547"/>
                </a:lnTo>
                <a:lnTo>
                  <a:pt x="7732" y="7741"/>
                </a:lnTo>
                <a:lnTo>
                  <a:pt x="39729" y="7741"/>
                </a:lnTo>
                <a:lnTo>
                  <a:pt x="38315" y="5483"/>
                </a:lnTo>
                <a:lnTo>
                  <a:pt x="31840" y="1411"/>
                </a:lnTo>
                <a:lnTo>
                  <a:pt x="23197" y="0"/>
                </a:lnTo>
                <a:close/>
              </a:path>
              <a:path extrusionOk="0" h="62229" w="43815">
                <a:moveTo>
                  <a:pt x="39729" y="7741"/>
                </a:moveTo>
                <a:lnTo>
                  <a:pt x="30930" y="7741"/>
                </a:lnTo>
                <a:lnTo>
                  <a:pt x="38576" y="10321"/>
                </a:lnTo>
                <a:lnTo>
                  <a:pt x="38576" y="28386"/>
                </a:lnTo>
                <a:lnTo>
                  <a:pt x="30930" y="33547"/>
                </a:lnTo>
                <a:lnTo>
                  <a:pt x="37868" y="33547"/>
                </a:lnTo>
                <a:lnTo>
                  <a:pt x="41973" y="28910"/>
                </a:lnTo>
                <a:lnTo>
                  <a:pt x="43789" y="20644"/>
                </a:lnTo>
                <a:lnTo>
                  <a:pt x="42380" y="11975"/>
                </a:lnTo>
                <a:lnTo>
                  <a:pt x="39729" y="77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725198" y="6537989"/>
            <a:ext cx="43815" cy="62230"/>
          </a:xfrm>
          <a:custGeom>
            <a:rect b="b" l="l" r="r" t="t"/>
            <a:pathLst>
              <a:path extrusionOk="0" h="62229" w="43815">
                <a:moveTo>
                  <a:pt x="43702" y="0"/>
                </a:moveTo>
                <a:lnTo>
                  <a:pt x="0" y="0"/>
                </a:lnTo>
                <a:lnTo>
                  <a:pt x="0" y="61934"/>
                </a:lnTo>
                <a:lnTo>
                  <a:pt x="43702" y="61934"/>
                </a:lnTo>
                <a:lnTo>
                  <a:pt x="43702" y="54192"/>
                </a:lnTo>
                <a:lnTo>
                  <a:pt x="7645" y="54192"/>
                </a:lnTo>
                <a:lnTo>
                  <a:pt x="7645" y="33548"/>
                </a:lnTo>
                <a:lnTo>
                  <a:pt x="41182" y="33548"/>
                </a:lnTo>
                <a:lnTo>
                  <a:pt x="41182" y="28386"/>
                </a:lnTo>
                <a:lnTo>
                  <a:pt x="7645" y="28386"/>
                </a:lnTo>
                <a:lnTo>
                  <a:pt x="7645" y="7741"/>
                </a:lnTo>
                <a:lnTo>
                  <a:pt x="43702" y="7741"/>
                </a:lnTo>
                <a:lnTo>
                  <a:pt x="4370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0807565" y="6537989"/>
            <a:ext cx="49530" cy="62230"/>
          </a:xfrm>
          <a:custGeom>
            <a:rect b="b" l="l" r="r" t="t"/>
            <a:pathLst>
              <a:path extrusionOk="0" h="62229" w="49529">
                <a:moveTo>
                  <a:pt x="33450" y="0"/>
                </a:moveTo>
                <a:lnTo>
                  <a:pt x="0" y="0"/>
                </a:lnTo>
                <a:lnTo>
                  <a:pt x="0" y="61934"/>
                </a:lnTo>
                <a:lnTo>
                  <a:pt x="7732" y="61934"/>
                </a:lnTo>
                <a:lnTo>
                  <a:pt x="7732" y="36128"/>
                </a:lnTo>
                <a:lnTo>
                  <a:pt x="30843" y="36128"/>
                </a:lnTo>
                <a:lnTo>
                  <a:pt x="41182" y="33547"/>
                </a:lnTo>
                <a:lnTo>
                  <a:pt x="43745" y="30966"/>
                </a:lnTo>
                <a:lnTo>
                  <a:pt x="7732" y="30966"/>
                </a:lnTo>
                <a:lnTo>
                  <a:pt x="7732" y="7741"/>
                </a:lnTo>
                <a:lnTo>
                  <a:pt x="43702" y="7741"/>
                </a:lnTo>
                <a:lnTo>
                  <a:pt x="38576" y="2579"/>
                </a:lnTo>
                <a:lnTo>
                  <a:pt x="33450" y="0"/>
                </a:lnTo>
                <a:close/>
              </a:path>
              <a:path extrusionOk="0" h="62229" w="49529">
                <a:moveTo>
                  <a:pt x="30843" y="36128"/>
                </a:moveTo>
                <a:lnTo>
                  <a:pt x="23111" y="36128"/>
                </a:lnTo>
                <a:lnTo>
                  <a:pt x="41182" y="61934"/>
                </a:lnTo>
                <a:lnTo>
                  <a:pt x="48915" y="61934"/>
                </a:lnTo>
                <a:lnTo>
                  <a:pt x="30843" y="36128"/>
                </a:lnTo>
                <a:close/>
              </a:path>
              <a:path extrusionOk="0" h="62229" w="49529">
                <a:moveTo>
                  <a:pt x="43702" y="7741"/>
                </a:moveTo>
                <a:lnTo>
                  <a:pt x="33450" y="7741"/>
                </a:lnTo>
                <a:lnTo>
                  <a:pt x="41182" y="10321"/>
                </a:lnTo>
                <a:lnTo>
                  <a:pt x="41182" y="25805"/>
                </a:lnTo>
                <a:lnTo>
                  <a:pt x="33450" y="30966"/>
                </a:lnTo>
                <a:lnTo>
                  <a:pt x="43745" y="30966"/>
                </a:lnTo>
                <a:lnTo>
                  <a:pt x="46309" y="28386"/>
                </a:lnTo>
                <a:lnTo>
                  <a:pt x="46309" y="10321"/>
                </a:lnTo>
                <a:lnTo>
                  <a:pt x="43702" y="77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10892449" y="6537989"/>
            <a:ext cx="8255" cy="62230"/>
          </a:xfrm>
          <a:custGeom>
            <a:rect b="b" l="l" r="r" t="t"/>
            <a:pathLst>
              <a:path extrusionOk="0" h="62229" w="8254">
                <a:moveTo>
                  <a:pt x="0" y="61934"/>
                </a:moveTo>
                <a:lnTo>
                  <a:pt x="7723" y="61934"/>
                </a:lnTo>
                <a:lnTo>
                  <a:pt x="7723" y="0"/>
                </a:lnTo>
                <a:lnTo>
                  <a:pt x="0" y="0"/>
                </a:lnTo>
                <a:lnTo>
                  <a:pt x="0" y="619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0938846" y="6537989"/>
            <a:ext cx="62230" cy="62230"/>
          </a:xfrm>
          <a:custGeom>
            <a:rect b="b" l="l" r="r" t="t"/>
            <a:pathLst>
              <a:path extrusionOk="0" h="62229" w="62229">
                <a:moveTo>
                  <a:pt x="30843" y="0"/>
                </a:moveTo>
                <a:lnTo>
                  <a:pt x="18436" y="2298"/>
                </a:lnTo>
                <a:lnTo>
                  <a:pt x="8677" y="8709"/>
                </a:lnTo>
                <a:lnTo>
                  <a:pt x="2290" y="18507"/>
                </a:lnTo>
                <a:lnTo>
                  <a:pt x="0" y="30966"/>
                </a:lnTo>
                <a:lnTo>
                  <a:pt x="2290" y="42337"/>
                </a:lnTo>
                <a:lnTo>
                  <a:pt x="8677" y="52256"/>
                </a:lnTo>
                <a:lnTo>
                  <a:pt x="18437" y="59272"/>
                </a:lnTo>
                <a:lnTo>
                  <a:pt x="30843" y="61934"/>
                </a:lnTo>
                <a:lnTo>
                  <a:pt x="43300" y="59272"/>
                </a:lnTo>
                <a:lnTo>
                  <a:pt x="50386" y="54192"/>
                </a:lnTo>
                <a:lnTo>
                  <a:pt x="30843" y="54192"/>
                </a:lnTo>
                <a:lnTo>
                  <a:pt x="21807" y="52377"/>
                </a:lnTo>
                <a:lnTo>
                  <a:pt x="14466" y="47418"/>
                </a:lnTo>
                <a:lnTo>
                  <a:pt x="9535" y="40039"/>
                </a:lnTo>
                <a:lnTo>
                  <a:pt x="7732" y="30966"/>
                </a:lnTo>
                <a:lnTo>
                  <a:pt x="9535" y="21491"/>
                </a:lnTo>
                <a:lnTo>
                  <a:pt x="14466" y="13225"/>
                </a:lnTo>
                <a:lnTo>
                  <a:pt x="21807" y="7378"/>
                </a:lnTo>
                <a:lnTo>
                  <a:pt x="30843" y="5161"/>
                </a:lnTo>
                <a:lnTo>
                  <a:pt x="47670" y="5161"/>
                </a:lnTo>
                <a:lnTo>
                  <a:pt x="43300" y="2298"/>
                </a:lnTo>
                <a:lnTo>
                  <a:pt x="30843" y="0"/>
                </a:lnTo>
                <a:close/>
              </a:path>
              <a:path extrusionOk="0" h="62229" w="62229">
                <a:moveTo>
                  <a:pt x="47670" y="5161"/>
                </a:moveTo>
                <a:lnTo>
                  <a:pt x="30843" y="5161"/>
                </a:lnTo>
                <a:lnTo>
                  <a:pt x="39929" y="7378"/>
                </a:lnTo>
                <a:lnTo>
                  <a:pt x="47297" y="13225"/>
                </a:lnTo>
                <a:lnTo>
                  <a:pt x="52237" y="21491"/>
                </a:lnTo>
                <a:lnTo>
                  <a:pt x="54041" y="30966"/>
                </a:lnTo>
                <a:lnTo>
                  <a:pt x="52237" y="40039"/>
                </a:lnTo>
                <a:lnTo>
                  <a:pt x="47297" y="47418"/>
                </a:lnTo>
                <a:lnTo>
                  <a:pt x="39929" y="52377"/>
                </a:lnTo>
                <a:lnTo>
                  <a:pt x="30843" y="54192"/>
                </a:lnTo>
                <a:lnTo>
                  <a:pt x="50386" y="54192"/>
                </a:lnTo>
                <a:lnTo>
                  <a:pt x="53085" y="52256"/>
                </a:lnTo>
                <a:lnTo>
                  <a:pt x="59482" y="42337"/>
                </a:lnTo>
                <a:lnTo>
                  <a:pt x="61774" y="30966"/>
                </a:lnTo>
                <a:lnTo>
                  <a:pt x="59482" y="18507"/>
                </a:lnTo>
                <a:lnTo>
                  <a:pt x="53085" y="8709"/>
                </a:lnTo>
                <a:lnTo>
                  <a:pt x="47670" y="51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1039196" y="6537989"/>
            <a:ext cx="49530" cy="62230"/>
          </a:xfrm>
          <a:custGeom>
            <a:rect b="b" l="l" r="r" t="t"/>
            <a:pathLst>
              <a:path extrusionOk="0" h="62229" w="49529">
                <a:moveTo>
                  <a:pt x="30930" y="0"/>
                </a:moveTo>
                <a:lnTo>
                  <a:pt x="0" y="0"/>
                </a:lnTo>
                <a:lnTo>
                  <a:pt x="0" y="61934"/>
                </a:lnTo>
                <a:lnTo>
                  <a:pt x="5213" y="61934"/>
                </a:lnTo>
                <a:lnTo>
                  <a:pt x="5213" y="36128"/>
                </a:lnTo>
                <a:lnTo>
                  <a:pt x="30930" y="36128"/>
                </a:lnTo>
                <a:lnTo>
                  <a:pt x="38663" y="33547"/>
                </a:lnTo>
                <a:lnTo>
                  <a:pt x="42529" y="30966"/>
                </a:lnTo>
                <a:lnTo>
                  <a:pt x="5213" y="30966"/>
                </a:lnTo>
                <a:lnTo>
                  <a:pt x="5213" y="7741"/>
                </a:lnTo>
                <a:lnTo>
                  <a:pt x="41182" y="7741"/>
                </a:lnTo>
                <a:lnTo>
                  <a:pt x="38663" y="2579"/>
                </a:lnTo>
                <a:lnTo>
                  <a:pt x="30930" y="0"/>
                </a:lnTo>
                <a:close/>
              </a:path>
              <a:path extrusionOk="0" h="62229" w="49529">
                <a:moveTo>
                  <a:pt x="30930" y="36128"/>
                </a:moveTo>
                <a:lnTo>
                  <a:pt x="23197" y="36128"/>
                </a:lnTo>
                <a:lnTo>
                  <a:pt x="41182" y="61934"/>
                </a:lnTo>
                <a:lnTo>
                  <a:pt x="48915" y="61934"/>
                </a:lnTo>
                <a:lnTo>
                  <a:pt x="30930" y="36128"/>
                </a:lnTo>
                <a:close/>
              </a:path>
              <a:path extrusionOk="0" h="62229" w="49529">
                <a:moveTo>
                  <a:pt x="41182" y="7741"/>
                </a:moveTo>
                <a:lnTo>
                  <a:pt x="33537" y="7741"/>
                </a:lnTo>
                <a:lnTo>
                  <a:pt x="38663" y="10321"/>
                </a:lnTo>
                <a:lnTo>
                  <a:pt x="38663" y="25805"/>
                </a:lnTo>
                <a:lnTo>
                  <a:pt x="33537" y="30966"/>
                </a:lnTo>
                <a:lnTo>
                  <a:pt x="42529" y="30966"/>
                </a:lnTo>
                <a:lnTo>
                  <a:pt x="46395" y="28386"/>
                </a:lnTo>
                <a:lnTo>
                  <a:pt x="46395" y="12903"/>
                </a:lnTo>
                <a:lnTo>
                  <a:pt x="41182" y="77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1149886" y="6143158"/>
            <a:ext cx="177677" cy="20645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1281254" y="6042511"/>
            <a:ext cx="291465" cy="410845"/>
          </a:xfrm>
          <a:custGeom>
            <a:rect b="b" l="l" r="r" t="t"/>
            <a:pathLst>
              <a:path extrusionOk="0" h="410845" w="291465">
                <a:moveTo>
                  <a:pt x="159605" y="0"/>
                </a:moveTo>
                <a:lnTo>
                  <a:pt x="0" y="0"/>
                </a:lnTo>
                <a:lnTo>
                  <a:pt x="131281" y="206450"/>
                </a:lnTo>
                <a:lnTo>
                  <a:pt x="0" y="410314"/>
                </a:lnTo>
                <a:lnTo>
                  <a:pt x="159605" y="410314"/>
                </a:lnTo>
                <a:lnTo>
                  <a:pt x="290886" y="206450"/>
                </a:lnTo>
                <a:lnTo>
                  <a:pt x="1596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9744455" y="6019291"/>
            <a:ext cx="360680" cy="457200"/>
          </a:xfrm>
          <a:custGeom>
            <a:rect b="b" l="l" r="r" t="t"/>
            <a:pathLst>
              <a:path extrusionOk="0" h="457200" w="360679">
                <a:moveTo>
                  <a:pt x="77113" y="296768"/>
                </a:moveTo>
                <a:lnTo>
                  <a:pt x="0" y="376559"/>
                </a:lnTo>
                <a:lnTo>
                  <a:pt x="0" y="381592"/>
                </a:lnTo>
                <a:lnTo>
                  <a:pt x="31826" y="408204"/>
                </a:lnTo>
                <a:lnTo>
                  <a:pt x="70174" y="430005"/>
                </a:lnTo>
                <a:lnTo>
                  <a:pt x="111857" y="445118"/>
                </a:lnTo>
                <a:lnTo>
                  <a:pt x="156383" y="453913"/>
                </a:lnTo>
                <a:lnTo>
                  <a:pt x="203255" y="456762"/>
                </a:lnTo>
                <a:lnTo>
                  <a:pt x="253197" y="449495"/>
                </a:lnTo>
                <a:lnTo>
                  <a:pt x="296343" y="429595"/>
                </a:lnTo>
                <a:lnTo>
                  <a:pt x="330221" y="399909"/>
                </a:lnTo>
                <a:lnTo>
                  <a:pt x="352360" y="363286"/>
                </a:lnTo>
                <a:lnTo>
                  <a:pt x="353772" y="356038"/>
                </a:lnTo>
                <a:lnTo>
                  <a:pt x="199076" y="356038"/>
                </a:lnTo>
                <a:lnTo>
                  <a:pt x="161099" y="351765"/>
                </a:lnTo>
                <a:lnTo>
                  <a:pt x="118427" y="332132"/>
                </a:lnTo>
                <a:lnTo>
                  <a:pt x="77113" y="296768"/>
                </a:lnTo>
                <a:close/>
              </a:path>
              <a:path extrusionOk="0" h="457200" w="360679">
                <a:moveTo>
                  <a:pt x="185235" y="0"/>
                </a:moveTo>
                <a:lnTo>
                  <a:pt x="137540" y="6007"/>
                </a:lnTo>
                <a:lnTo>
                  <a:pt x="95280" y="23287"/>
                </a:lnTo>
                <a:lnTo>
                  <a:pt x="61421" y="50724"/>
                </a:lnTo>
                <a:lnTo>
                  <a:pt x="38931" y="87203"/>
                </a:lnTo>
                <a:lnTo>
                  <a:pt x="30775" y="131609"/>
                </a:lnTo>
                <a:lnTo>
                  <a:pt x="37592" y="174796"/>
                </a:lnTo>
                <a:lnTo>
                  <a:pt x="56890" y="207083"/>
                </a:lnTo>
                <a:lnTo>
                  <a:pt x="86938" y="231196"/>
                </a:lnTo>
                <a:lnTo>
                  <a:pt x="126007" y="249859"/>
                </a:lnTo>
                <a:lnTo>
                  <a:pt x="196539" y="273902"/>
                </a:lnTo>
                <a:lnTo>
                  <a:pt x="217093" y="284185"/>
                </a:lnTo>
                <a:lnTo>
                  <a:pt x="231373" y="298822"/>
                </a:lnTo>
                <a:lnTo>
                  <a:pt x="236723" y="319988"/>
                </a:lnTo>
                <a:lnTo>
                  <a:pt x="226302" y="345322"/>
                </a:lnTo>
                <a:lnTo>
                  <a:pt x="199076" y="356038"/>
                </a:lnTo>
                <a:lnTo>
                  <a:pt x="353772" y="356038"/>
                </a:lnTo>
                <a:lnTo>
                  <a:pt x="350515" y="272573"/>
                </a:lnTo>
                <a:lnTo>
                  <a:pt x="324572" y="234185"/>
                </a:lnTo>
                <a:lnTo>
                  <a:pt x="287527" y="206442"/>
                </a:lnTo>
                <a:lnTo>
                  <a:pt x="244447" y="188378"/>
                </a:lnTo>
                <a:lnTo>
                  <a:pt x="207521" y="177733"/>
                </a:lnTo>
                <a:lnTo>
                  <a:pt x="176871" y="167090"/>
                </a:lnTo>
                <a:lnTo>
                  <a:pt x="156839" y="153543"/>
                </a:lnTo>
                <a:lnTo>
                  <a:pt x="151768" y="134187"/>
                </a:lnTo>
                <a:lnTo>
                  <a:pt x="164922" y="107455"/>
                </a:lnTo>
                <a:lnTo>
                  <a:pt x="195211" y="98382"/>
                </a:lnTo>
                <a:lnTo>
                  <a:pt x="327055" y="98382"/>
                </a:lnTo>
                <a:lnTo>
                  <a:pt x="357717" y="51612"/>
                </a:lnTo>
                <a:lnTo>
                  <a:pt x="315923" y="28303"/>
                </a:lnTo>
                <a:lnTo>
                  <a:pt x="276301" y="12255"/>
                </a:lnTo>
                <a:lnTo>
                  <a:pt x="234267" y="2982"/>
                </a:lnTo>
                <a:lnTo>
                  <a:pt x="185235" y="0"/>
                </a:lnTo>
                <a:close/>
              </a:path>
              <a:path extrusionOk="0" h="457200" w="360679">
                <a:moveTo>
                  <a:pt x="327055" y="98382"/>
                </a:moveTo>
                <a:lnTo>
                  <a:pt x="195211" y="98382"/>
                </a:lnTo>
                <a:lnTo>
                  <a:pt x="240462" y="109148"/>
                </a:lnTo>
                <a:lnTo>
                  <a:pt x="298506" y="141930"/>
                </a:lnTo>
                <a:lnTo>
                  <a:pt x="327055" y="98382"/>
                </a:lnTo>
                <a:close/>
              </a:path>
            </a:pathLst>
          </a:custGeom>
          <a:solidFill>
            <a:srgbClr val="E2312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10166527" y="6032190"/>
            <a:ext cx="128905" cy="433705"/>
          </a:xfrm>
          <a:custGeom>
            <a:rect b="b" l="l" r="r" t="t"/>
            <a:pathLst>
              <a:path extrusionOk="0" h="433704" w="128904">
                <a:moveTo>
                  <a:pt x="0" y="433542"/>
                </a:moveTo>
                <a:lnTo>
                  <a:pt x="128718" y="433542"/>
                </a:lnTo>
                <a:lnTo>
                  <a:pt x="128718" y="0"/>
                </a:lnTo>
                <a:lnTo>
                  <a:pt x="0" y="0"/>
                </a:lnTo>
                <a:lnTo>
                  <a:pt x="0" y="433542"/>
                </a:lnTo>
                <a:close/>
              </a:path>
            </a:pathLst>
          </a:custGeom>
          <a:solidFill>
            <a:srgbClr val="E2312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0357029" y="6019291"/>
            <a:ext cx="363220" cy="457200"/>
          </a:xfrm>
          <a:custGeom>
            <a:rect b="b" l="l" r="r" t="t"/>
            <a:pathLst>
              <a:path extrusionOk="0" h="457200" w="363220">
                <a:moveTo>
                  <a:pt x="79802" y="296768"/>
                </a:moveTo>
                <a:lnTo>
                  <a:pt x="0" y="379343"/>
                </a:lnTo>
                <a:lnTo>
                  <a:pt x="34516" y="408204"/>
                </a:lnTo>
                <a:lnTo>
                  <a:pt x="72864" y="430005"/>
                </a:lnTo>
                <a:lnTo>
                  <a:pt x="114549" y="445118"/>
                </a:lnTo>
                <a:lnTo>
                  <a:pt x="159075" y="453913"/>
                </a:lnTo>
                <a:lnTo>
                  <a:pt x="205949" y="456762"/>
                </a:lnTo>
                <a:lnTo>
                  <a:pt x="255878" y="449495"/>
                </a:lnTo>
                <a:lnTo>
                  <a:pt x="299016" y="429595"/>
                </a:lnTo>
                <a:lnTo>
                  <a:pt x="332890" y="399909"/>
                </a:lnTo>
                <a:lnTo>
                  <a:pt x="355027" y="363286"/>
                </a:lnTo>
                <a:lnTo>
                  <a:pt x="356439" y="356038"/>
                </a:lnTo>
                <a:lnTo>
                  <a:pt x="201769" y="356038"/>
                </a:lnTo>
                <a:lnTo>
                  <a:pt x="163791" y="351765"/>
                </a:lnTo>
                <a:lnTo>
                  <a:pt x="121118" y="332132"/>
                </a:lnTo>
                <a:lnTo>
                  <a:pt x="79802" y="296768"/>
                </a:lnTo>
                <a:close/>
              </a:path>
              <a:path extrusionOk="0" h="457200" w="363220">
                <a:moveTo>
                  <a:pt x="187928" y="0"/>
                </a:moveTo>
                <a:lnTo>
                  <a:pt x="140229" y="6007"/>
                </a:lnTo>
                <a:lnTo>
                  <a:pt x="97968" y="23287"/>
                </a:lnTo>
                <a:lnTo>
                  <a:pt x="64111" y="50724"/>
                </a:lnTo>
                <a:lnTo>
                  <a:pt x="41622" y="87203"/>
                </a:lnTo>
                <a:lnTo>
                  <a:pt x="33467" y="131609"/>
                </a:lnTo>
                <a:lnTo>
                  <a:pt x="40284" y="174796"/>
                </a:lnTo>
                <a:lnTo>
                  <a:pt x="59581" y="207083"/>
                </a:lnTo>
                <a:lnTo>
                  <a:pt x="89629" y="231196"/>
                </a:lnTo>
                <a:lnTo>
                  <a:pt x="128696" y="249859"/>
                </a:lnTo>
                <a:lnTo>
                  <a:pt x="199229" y="273902"/>
                </a:lnTo>
                <a:lnTo>
                  <a:pt x="219785" y="284185"/>
                </a:lnTo>
                <a:lnTo>
                  <a:pt x="234066" y="298822"/>
                </a:lnTo>
                <a:lnTo>
                  <a:pt x="239416" y="319988"/>
                </a:lnTo>
                <a:lnTo>
                  <a:pt x="228995" y="345322"/>
                </a:lnTo>
                <a:lnTo>
                  <a:pt x="201769" y="356038"/>
                </a:lnTo>
                <a:lnTo>
                  <a:pt x="356439" y="356038"/>
                </a:lnTo>
                <a:lnTo>
                  <a:pt x="353180" y="272573"/>
                </a:lnTo>
                <a:lnTo>
                  <a:pt x="327236" y="234185"/>
                </a:lnTo>
                <a:lnTo>
                  <a:pt x="290198" y="206442"/>
                </a:lnTo>
                <a:lnTo>
                  <a:pt x="247140" y="188378"/>
                </a:lnTo>
                <a:lnTo>
                  <a:pt x="210213" y="177733"/>
                </a:lnTo>
                <a:lnTo>
                  <a:pt x="179561" y="167090"/>
                </a:lnTo>
                <a:lnTo>
                  <a:pt x="159528" y="153543"/>
                </a:lnTo>
                <a:lnTo>
                  <a:pt x="154461" y="134187"/>
                </a:lnTo>
                <a:lnTo>
                  <a:pt x="167615" y="107455"/>
                </a:lnTo>
                <a:lnTo>
                  <a:pt x="197902" y="98382"/>
                </a:lnTo>
                <a:lnTo>
                  <a:pt x="329752" y="98382"/>
                </a:lnTo>
                <a:lnTo>
                  <a:pt x="360436" y="51612"/>
                </a:lnTo>
                <a:lnTo>
                  <a:pt x="318619" y="28303"/>
                </a:lnTo>
                <a:lnTo>
                  <a:pt x="278988" y="12255"/>
                </a:lnTo>
                <a:lnTo>
                  <a:pt x="236955" y="2982"/>
                </a:lnTo>
                <a:lnTo>
                  <a:pt x="187928" y="0"/>
                </a:lnTo>
                <a:close/>
              </a:path>
              <a:path extrusionOk="0" h="457200" w="363220">
                <a:moveTo>
                  <a:pt x="329752" y="98382"/>
                </a:moveTo>
                <a:lnTo>
                  <a:pt x="197902" y="98382"/>
                </a:lnTo>
                <a:lnTo>
                  <a:pt x="243148" y="109148"/>
                </a:lnTo>
                <a:lnTo>
                  <a:pt x="301182" y="141930"/>
                </a:lnTo>
                <a:lnTo>
                  <a:pt x="329752" y="98382"/>
                </a:lnTo>
                <a:close/>
              </a:path>
            </a:pathLst>
          </a:custGeom>
          <a:solidFill>
            <a:srgbClr val="E2312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10792099" y="6364694"/>
            <a:ext cx="294005" cy="103505"/>
          </a:xfrm>
          <a:custGeom>
            <a:rect b="b" l="l" r="r" t="t"/>
            <a:pathLst>
              <a:path extrusionOk="0" h="103504" w="294004">
                <a:moveTo>
                  <a:pt x="0" y="102995"/>
                </a:moveTo>
                <a:lnTo>
                  <a:pt x="293493" y="102995"/>
                </a:lnTo>
                <a:lnTo>
                  <a:pt x="293493" y="0"/>
                </a:lnTo>
                <a:lnTo>
                  <a:pt x="0" y="0"/>
                </a:lnTo>
                <a:lnTo>
                  <a:pt x="0" y="102995"/>
                </a:lnTo>
                <a:close/>
              </a:path>
            </a:pathLst>
          </a:custGeom>
          <a:solidFill>
            <a:srgbClr val="E2312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10792099" y="6330362"/>
            <a:ext cx="126364" cy="0"/>
          </a:xfrm>
          <a:custGeom>
            <a:rect b="b" l="l" r="r" t="t"/>
            <a:pathLst>
              <a:path extrusionOk="0" h="120000" w="126365">
                <a:moveTo>
                  <a:pt x="0" y="0"/>
                </a:moveTo>
                <a:lnTo>
                  <a:pt x="126155" y="0"/>
                </a:lnTo>
              </a:path>
            </a:pathLst>
          </a:custGeom>
          <a:noFill/>
          <a:ln cap="flat" cmpd="sng" w="68650">
            <a:solidFill>
              <a:srgbClr val="E23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10792099" y="6201936"/>
            <a:ext cx="278130" cy="94615"/>
          </a:xfrm>
          <a:custGeom>
            <a:rect b="b" l="l" r="r" t="t"/>
            <a:pathLst>
              <a:path extrusionOk="0" h="94614" w="278129">
                <a:moveTo>
                  <a:pt x="0" y="94094"/>
                </a:moveTo>
                <a:lnTo>
                  <a:pt x="278027" y="94094"/>
                </a:lnTo>
                <a:lnTo>
                  <a:pt x="278027" y="0"/>
                </a:lnTo>
                <a:lnTo>
                  <a:pt x="0" y="0"/>
                </a:lnTo>
                <a:lnTo>
                  <a:pt x="0" y="94094"/>
                </a:lnTo>
                <a:close/>
              </a:path>
            </a:pathLst>
          </a:custGeom>
          <a:solidFill>
            <a:srgbClr val="E2312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10792098" y="6168876"/>
            <a:ext cx="126364" cy="0"/>
          </a:xfrm>
          <a:custGeom>
            <a:rect b="b" l="l" r="r" t="t"/>
            <a:pathLst>
              <a:path extrusionOk="0" h="120000" w="126365">
                <a:moveTo>
                  <a:pt x="0" y="0"/>
                </a:moveTo>
                <a:lnTo>
                  <a:pt x="126155" y="0"/>
                </a:lnTo>
              </a:path>
            </a:pathLst>
          </a:custGeom>
          <a:noFill/>
          <a:ln cap="flat" cmpd="sng" w="66100">
            <a:solidFill>
              <a:srgbClr val="E23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10792098" y="6032820"/>
            <a:ext cx="267970" cy="103505"/>
          </a:xfrm>
          <a:custGeom>
            <a:rect b="b" l="l" r="r" t="t"/>
            <a:pathLst>
              <a:path extrusionOk="0" h="103504" w="267970">
                <a:moveTo>
                  <a:pt x="0" y="102995"/>
                </a:moveTo>
                <a:lnTo>
                  <a:pt x="267688" y="102995"/>
                </a:lnTo>
                <a:lnTo>
                  <a:pt x="267688" y="0"/>
                </a:lnTo>
                <a:lnTo>
                  <a:pt x="0" y="0"/>
                </a:lnTo>
                <a:lnTo>
                  <a:pt x="0" y="102995"/>
                </a:lnTo>
                <a:close/>
              </a:path>
            </a:pathLst>
          </a:custGeom>
          <a:solidFill>
            <a:srgbClr val="E2312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916939" y="373761"/>
            <a:ext cx="10358120" cy="1219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916939" y="2368067"/>
            <a:ext cx="7019290" cy="2580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5225152" y="3193800"/>
            <a:ext cx="57234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0" marR="6350" rtl="0" algn="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PROGRAMACIÓN  </a:t>
            </a:r>
            <a:br>
              <a:rPr b="1"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TRANSACT -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 b="1"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6350" rtl="0" algn="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6350" rtl="0" algn="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916950" y="368925"/>
            <a:ext cx="86724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4. CURSORES EN TRANSACT-SQL</a:t>
            </a:r>
            <a:endParaRPr sz="2500"/>
          </a:p>
          <a:p>
            <a:pPr indent="0" lvl="0" marL="12700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24" name="Google Shape;124;p16"/>
          <p:cNvSpPr txBox="1"/>
          <p:nvPr/>
        </p:nvSpPr>
        <p:spPr>
          <a:xfrm>
            <a:off x="916939" y="1343431"/>
            <a:ext cx="7616190" cy="2583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8425">
            <a:noAutofit/>
          </a:bodyPr>
          <a:lstStyle/>
          <a:p>
            <a:pPr indent="0" lvl="0" marL="12700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trabajemos con cursores,  debemos seguir los siguientes pasos:</a:t>
            </a:r>
            <a:b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Declarar el cursor, utilizando DECLARE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Abrir el cursor, utilizando OPEN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Leer los datos del cursor, utilizando FETCH ... INTO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Cerrar el cursor, utilizando CLOSE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Liberar el cursor, utilizando DEALLOCATE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916939" y="757809"/>
            <a:ext cx="905065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 sintaxis general para trabajar con un cursor es la siguiente:</a:t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1979676" y="1690116"/>
            <a:ext cx="8232648" cy="44089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1530096" y="722376"/>
            <a:ext cx="9131808" cy="54132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/>
        </p:nvSpPr>
        <p:spPr>
          <a:xfrm>
            <a:off x="916939" y="511886"/>
            <a:ext cx="8297545" cy="226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rPr>
              <a:t>Declare CURSOR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3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1300" marR="5080" rtl="0" algn="l">
              <a:lnSpc>
                <a:spcPct val="107857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instrucción permite la declaración y la descripción  del cursor ANSI.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134703" y="3084576"/>
            <a:ext cx="10214294" cy="19380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916939" y="1396111"/>
            <a:ext cx="8225155" cy="403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150">
            <a:noAutofit/>
          </a:bodyPr>
          <a:lstStyle/>
          <a:p>
            <a:pPr indent="-228600" lvl="0" marL="241300" marR="50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INSENSITIVE solo se permiten las operaciones sobre la  fila siguiente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665480" rtl="0" algn="l">
              <a:lnSpc>
                <a:spcPct val="96071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SCROLL los desplazamientos en las filas del cursor  podrán hacerse en todos los sentidos.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487680" rtl="0" algn="l">
              <a:lnSpc>
                <a:spcPct val="96071"/>
              </a:lnSpc>
              <a:spcBef>
                <a:spcPts val="100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especifica que las actualizaciones se harán  sobre la tabla de origen del cursor.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85725" rtl="0" algn="l">
              <a:lnSpc>
                <a:spcPct val="96071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cursor INSENSITIVE con una cláusula ORDER BY no  puede actualizarse.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138430" rtl="0" algn="l">
              <a:lnSpc>
                <a:spcPct val="80000"/>
              </a:lnSpc>
              <a:spcBef>
                <a:spcPts val="101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cursor con ORDER BY, UNION, DISTINCT o HAVING  es INSENSITIVE y READ ONLY.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916939" y="197611"/>
            <a:ext cx="6879590" cy="2196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noAutofit/>
          </a:bodyPr>
          <a:lstStyle/>
          <a:p>
            <a:pPr indent="0" lvl="0" marL="12700" marR="2094864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TRANSACT-SQL propone una  sintaxis ampliada en la definición de  los cursores</a:t>
            </a:r>
            <a:endParaRPr sz="2500"/>
          </a:p>
          <a:p>
            <a:pPr indent="0" lvl="0" marL="12700" marR="5080" rtl="0" algn="l">
              <a:lnSpc>
                <a:spcPct val="120100"/>
              </a:lnSpc>
              <a:spcBef>
                <a:spcPts val="58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DECLARE &lt;nombre_cursor&gt; [LOCAL | GLOBAL ]  FORWARD_ONLY | SCROLL ]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916939" y="2368067"/>
            <a:ext cx="7019290" cy="2580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5080" rtl="0" algn="l">
              <a:lnSpc>
                <a:spcPct val="11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[STATIC | KEYSET | DYNAMIC | FAST_FOWARD ]  [READ_ONLY | SCROLL_LOCKS | OPTIMISTIC ]  [TYPE_WARNING]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/>
              <a:t>FOR &lt;sentencia_sql&gt;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/>
              <a:t>{FOR UPDATE [ OF lista de columnas ]}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/>
        </p:nvSpPr>
        <p:spPr>
          <a:xfrm>
            <a:off x="916939" y="511886"/>
            <a:ext cx="8274050" cy="469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rPr>
              <a:t>Abrir un Cursor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3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1300" marR="135890" rtl="0" algn="l">
              <a:lnSpc>
                <a:spcPct val="107857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instrucción permite hacer operativo el cursor y  crear eventualmente las tablas temporales asociadas.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219075" rtl="0" algn="l">
              <a:lnSpc>
                <a:spcPct val="107857"/>
              </a:lnSpc>
              <a:spcBef>
                <a:spcPts val="101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variable @@CURSOR_ROWS se asigna después de  OPEN.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5080" rtl="0" algn="l">
              <a:lnSpc>
                <a:spcPct val="90000"/>
              </a:lnSpc>
              <a:spcBef>
                <a:spcPts val="95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Teniendo en cuenta el espacio en disco y la memoria  utilizada, y el bloqueo eventual de los datos en la  apertura del cursor, esta operación debe ser ejecutada  lo más cerca posible del tratamiento de los datos  extraídos del cursor.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916939" y="511886"/>
            <a:ext cx="12503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rPr>
              <a:t>Sintaxis: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1783460" y="1411046"/>
            <a:ext cx="668845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[ GLOBAL ] &lt;nombre_cursor&gt;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/>
        </p:nvSpPr>
        <p:spPr>
          <a:xfrm>
            <a:off x="916939" y="511886"/>
            <a:ext cx="8375015" cy="264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rPr>
              <a:t>Leer un Registro: FETCH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3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1300" marR="5080" rtl="0" algn="l">
              <a:lnSpc>
                <a:spcPct val="107857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la instrucción que permite extraer una fila del cursor  y asignar valores a variables con su contenido.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416559" rtl="0" algn="l">
              <a:lnSpc>
                <a:spcPct val="107857"/>
              </a:lnSpc>
              <a:spcBef>
                <a:spcPts val="101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Tras FETCH, la variable @@FETCH_STATUS está a 0 si  FETCH no retorna errores.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916939" y="511886"/>
            <a:ext cx="12503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Sintaxis:</a:t>
            </a:r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916939" y="1373251"/>
            <a:ext cx="9291955" cy="46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115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FETCH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[NEXT | PRIOR | LAST | ABSOLUTE n | RELATIVE n ]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3496309" rtl="0" algn="l">
              <a:lnSpc>
                <a:spcPct val="103461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[FROM] [GLOBAL ] &lt;nombre del cursor&gt;  [INTO lista de variables ]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70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lee la fila siguiente (única opción posible para los INSENSITIVE  CURSOR).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b="1"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lee la fila anterior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6062345" rtl="0" algn="l">
              <a:lnSpc>
                <a:spcPct val="101899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lee la primera fila  </a:t>
            </a:r>
            <a:r>
              <a:rPr b="1"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lee la última fila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b="1"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ABSOLUTE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 lee la enésima fila del conjunto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b="1"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 lee la enésima fila a partir de la fila actual.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/>
          <p:nvPr/>
        </p:nvSpPr>
        <p:spPr>
          <a:xfrm>
            <a:off x="916939" y="511886"/>
            <a:ext cx="8392200" cy="50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rPr>
              <a:t>1. FUNDAMENTOS DE PROGRAMACIÓN TRANSACT - SQL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3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1300" marR="1079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es un lenguaje de consulta para las bases de datos relacionales, no de programación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1079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no permite el uso de variables, estructuras de control de flujo, bucles y demás elementos característicos de la programación.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1079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Transact-SQL es el lenguaje de programación que proporciona Microsoft para extender SQL a otro tipo de instrucciones propios de un lenguaje de programación.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916939" y="1429638"/>
            <a:ext cx="8279130" cy="1604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600">
            <a:noAutofit/>
          </a:bodyPr>
          <a:lstStyle/>
          <a:p>
            <a:pPr indent="-228600" lvl="0" marL="24130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trabajamos con cursores, la función  @@FETCH_STATUS nos indica el estado de la última  instrucción FETCH emitida. Los valores posibles son los  siguientes: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1317883" y="3448050"/>
            <a:ext cx="9231238" cy="21145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>
            <a:off x="916939" y="511886"/>
            <a:ext cx="8214359" cy="226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rPr>
              <a:t>Cerrar el cursor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3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Cierra el cursor y libera la memoria.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5080" rtl="0" algn="l">
              <a:lnSpc>
                <a:spcPct val="107857"/>
              </a:lnSpc>
              <a:spcBef>
                <a:spcPts val="105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operación debe interponerse lo antes posible con  el fin de liberar los recursos cuanto antes.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/>
        </p:nvSpPr>
        <p:spPr>
          <a:xfrm>
            <a:off x="916939" y="511886"/>
            <a:ext cx="12503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rPr>
              <a:t>Sintaxis: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2793873" y="1411046"/>
            <a:ext cx="466471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&lt;nombre_cursor&gt;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916939" y="1429638"/>
            <a:ext cx="7823200" cy="2500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noAutofit/>
          </a:bodyPr>
          <a:lstStyle/>
          <a:p>
            <a:pPr indent="-228600" lvl="0" marL="241300" marR="819785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Después de cerrado el cursor, ya no es posible  capturarlo o actualizarlo/eliminarlo.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508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cerrar el cursor se elimina su conjunto de claves  dejando la definición del cursor intacta, es decir, un  cursor cerrado puede volver a abrirse sin tener que  volver a declararlo.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916939" y="511886"/>
            <a:ext cx="287337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Liberar los recursos</a:t>
            </a:r>
            <a:endParaRPr/>
          </a:p>
        </p:txBody>
      </p:sp>
      <p:sp>
        <p:nvSpPr>
          <p:cNvPr id="202" name="Google Shape;202;p30"/>
          <p:cNvSpPr txBox="1"/>
          <p:nvPr/>
        </p:nvSpPr>
        <p:spPr>
          <a:xfrm>
            <a:off x="916939" y="1429638"/>
            <a:ext cx="7442200" cy="145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noAutofit/>
          </a:bodyPr>
          <a:lstStyle/>
          <a:p>
            <a:pPr indent="-228600" lvl="0" marL="241300" marR="508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comando de limpieza, no forma parte de la  especificación ANSI. La sintaxis es lasiguiente: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31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DEALLOCATE &lt;nombre_cursor&gt;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/>
        </p:nvSpPr>
        <p:spPr>
          <a:xfrm>
            <a:off x="916939" y="511886"/>
            <a:ext cx="8392200" cy="50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rPr>
              <a:t>1. FUNDAMENTOS DE PROGRAMACIÓN TRANSACT - SQL</a:t>
            </a:r>
            <a:br>
              <a:rPr b="1" lang="en-US" sz="2800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800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rPr>
              <a:t>    VARIABLES</a:t>
            </a:r>
            <a:endParaRPr sz="3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1300" marR="1079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variable es una entidad a la que se asigna un valor, este valor puede cambiar durante la ejecución del programa.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1079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Pueden ser de 2 tipos: locales y globales.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1079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variables locales se declaran, nombran y escriben mediante la palabra clave declare, y reciben un valor inicial mediante la instrucción select o set.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1079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variables globales son variables predefinidas suministradas por el sistema, se distinguen de las variables locales porque tienen doble @@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916950" y="511884"/>
            <a:ext cx="83922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rPr>
              <a:t>1. FUNDAMENTOS DE PROGRAMACIÓN TRANSACT - SQL</a:t>
            </a:r>
            <a:br>
              <a:rPr b="1" lang="en-US" sz="2800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800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rPr>
              <a:t>    VARIABLES</a:t>
            </a:r>
            <a:endParaRPr sz="3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1079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950" y="1510947"/>
            <a:ext cx="8468051" cy="45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/>
        </p:nvSpPr>
        <p:spPr>
          <a:xfrm>
            <a:off x="916950" y="511880"/>
            <a:ext cx="83922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2800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rPr>
              <a:t>. HERRAMIENTAS PARA EL CONTROL DE FLUJOS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1300" marR="1079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lenguaje de control de flujo se puede utilizar con instrucciones iteractivas, en lotes y en procedimientos almacenados.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1079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control de flujo y las palabras clave relacionadas y sus funciones son las siguientes: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425" y="3357149"/>
            <a:ext cx="8092674" cy="25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/>
        </p:nvSpPr>
        <p:spPr>
          <a:xfrm>
            <a:off x="916950" y="511879"/>
            <a:ext cx="83922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rPr>
              <a:t>2. HERRAMIENTAS PARA EL CONTROL DE FLUJOS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2"/>
          <p:cNvPicPr preferRelativeResize="0"/>
          <p:nvPr/>
        </p:nvPicPr>
        <p:blipFill rotWithShape="1">
          <a:blip r:embed="rId3">
            <a:alphaModFix/>
          </a:blip>
          <a:srcRect b="80000" l="0" r="0" t="0"/>
          <a:stretch/>
        </p:blipFill>
        <p:spPr>
          <a:xfrm>
            <a:off x="762000" y="1354174"/>
            <a:ext cx="8092674" cy="5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1863625"/>
            <a:ext cx="7902651" cy="42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/>
        </p:nvSpPr>
        <p:spPr>
          <a:xfrm>
            <a:off x="916950" y="511879"/>
            <a:ext cx="83922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rPr>
              <a:t>2. HERRAMIENTAS PARA EL CONTROL DE FLUJOS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3"/>
          <p:cNvPicPr preferRelativeResize="0"/>
          <p:nvPr/>
        </p:nvPicPr>
        <p:blipFill rotWithShape="1">
          <a:blip r:embed="rId3">
            <a:alphaModFix/>
          </a:blip>
          <a:srcRect b="80000" l="0" r="0" t="0"/>
          <a:stretch/>
        </p:blipFill>
        <p:spPr>
          <a:xfrm>
            <a:off x="762000" y="1354174"/>
            <a:ext cx="8092674" cy="5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950" y="1787325"/>
            <a:ext cx="8092675" cy="2299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/>
        </p:nvSpPr>
        <p:spPr>
          <a:xfrm>
            <a:off x="916939" y="511886"/>
            <a:ext cx="8392200" cy="50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US" sz="2800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rPr>
              <a:t>. CONTROL DE ERRORES EN TRANSACT - SQL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3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1300" marR="1079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proporciona el control de errores a través de las instrucciones TRY - CATCH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275" y="2479933"/>
            <a:ext cx="9241601" cy="25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/>
        </p:nvSpPr>
        <p:spPr>
          <a:xfrm>
            <a:off x="916939" y="511886"/>
            <a:ext cx="8392160" cy="5081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lang="en-US" sz="2800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rPr>
              <a:t>CURSORES EN TRANSACT-SQL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3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1300" marR="1079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cursor es una variable que nos permite recorrer con  un conjunto de resultados obtenidos a través de una  sentencia SELECT fila por fila.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27940" rtl="0" algn="l">
              <a:lnSpc>
                <a:spcPct val="90000"/>
              </a:lnSpc>
              <a:spcBef>
                <a:spcPts val="101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uso de los cursores es una técnica que permite tratar  fila por fila el resultado de una consulta,  contrariamente al SELECT SQL que trata a un conjunto  de fila.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5080" rtl="0" algn="l">
              <a:lnSpc>
                <a:spcPct val="9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cursores pueden ser implementador por  instrucciones TRANSACT-SQL (cursores ANSI-SQL) o por  la API OLE-DB.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