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AA"/>
    <a:srgbClr val="CE9178"/>
    <a:srgbClr val="4EC9B0"/>
    <a:srgbClr val="569CD6"/>
    <a:srgbClr val="000000"/>
    <a:srgbClr val="C58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5C6E-7B39-4C10-B684-AA35E711F051}" type="datetimeFigureOut">
              <a:rPr lang="en-US" smtClean="0"/>
              <a:t>2022-09-22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40CB-07B0-4B4A-88B0-9D2E5E543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4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5C6E-7B39-4C10-B684-AA35E711F051}" type="datetimeFigureOut">
              <a:rPr lang="en-US" smtClean="0"/>
              <a:t>2022-09-22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40CB-07B0-4B4A-88B0-9D2E5E543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7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5C6E-7B39-4C10-B684-AA35E711F051}" type="datetimeFigureOut">
              <a:rPr lang="en-US" smtClean="0"/>
              <a:t>2022-09-22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40CB-07B0-4B4A-88B0-9D2E5E543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9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E9178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569CD6"/>
              </a:buClr>
              <a:buFont typeface="Arial" panose="020B0604020202020204" pitchFamily="34" charset="0"/>
              <a:buChar char="•"/>
              <a:defRPr>
                <a:solidFill>
                  <a:srgbClr val="DCDCAA"/>
                </a:solidFill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5C6E-7B39-4C10-B684-AA35E711F051}" type="datetimeFigureOut">
              <a:rPr lang="en-US" smtClean="0"/>
              <a:t>2022-09-22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40CB-07B0-4B4A-88B0-9D2E5E543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5C6E-7B39-4C10-B684-AA35E711F051}" type="datetimeFigureOut">
              <a:rPr lang="en-US" smtClean="0"/>
              <a:t>2022-09-22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40CB-07B0-4B4A-88B0-9D2E5E543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5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5C6E-7B39-4C10-B684-AA35E711F051}" type="datetimeFigureOut">
              <a:rPr lang="en-US" smtClean="0"/>
              <a:t>2022-09-22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40CB-07B0-4B4A-88B0-9D2E5E543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0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5C6E-7B39-4C10-B684-AA35E711F051}" type="datetimeFigureOut">
              <a:rPr lang="en-US" smtClean="0"/>
              <a:t>2022-09-22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40CB-07B0-4B4A-88B0-9D2E5E543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3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5C6E-7B39-4C10-B684-AA35E711F051}" type="datetimeFigureOut">
              <a:rPr lang="en-US" smtClean="0"/>
              <a:t>2022-09-22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40CB-07B0-4B4A-88B0-9D2E5E543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5C6E-7B39-4C10-B684-AA35E711F051}" type="datetimeFigureOut">
              <a:rPr lang="en-US" smtClean="0"/>
              <a:t>2022-09-22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40CB-07B0-4B4A-88B0-9D2E5E543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5C6E-7B39-4C10-B684-AA35E711F051}" type="datetimeFigureOut">
              <a:rPr lang="en-US" smtClean="0"/>
              <a:t>2022-09-22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40CB-07B0-4B4A-88B0-9D2E5E543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0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5C6E-7B39-4C10-B684-AA35E711F051}" type="datetimeFigureOut">
              <a:rPr lang="en-US" smtClean="0"/>
              <a:t>2022-09-22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40CB-07B0-4B4A-88B0-9D2E5E543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F5C6E-7B39-4C10-B684-AA35E711F051}" type="datetimeFigureOut">
              <a:rPr lang="en-US" smtClean="0"/>
              <a:t>2022-09-22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F40CB-07B0-4B4A-88B0-9D2E5E543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12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73E5-D288-C362-C750-AE30E4633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C++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za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ta</a:t>
            </a:r>
            <a:r>
              <a:rPr lang="sr-Latn-RS" dirty="0">
                <a:solidFill>
                  <a:srgbClr val="4EC9B0"/>
                </a:solidFill>
                <a:latin typeface="Consolas" panose="020B0609020204030204" pitchFamily="49" charset="0"/>
              </a:rPr>
              <a:t>kmičare</a:t>
            </a:r>
            <a:endParaRPr 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85F46-D69D-3ADC-891D-C3DA28C6F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BubbleCup 15 finale, Septembar 2022</a:t>
            </a:r>
          </a:p>
          <a:p>
            <a:r>
              <a:rPr lang="sr-Latn-RS" dirty="0">
                <a:latin typeface="Consolas" panose="020B0609020204030204" pitchFamily="49" charset="0"/>
              </a:rPr>
              <a:t>Ivan Stošić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59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6A8A-9582-EB85-3276-76FADCD5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Kompresija koordinata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50377-8493-5FAA-8C81-DE9246D8F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95" y="1415341"/>
            <a:ext cx="6516009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6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374C-51A4-2877-8817-71FF7513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– interaktivni zadaci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DEBFF-2440-9B4C-FE4C-242DC481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5889"/>
            <a:ext cx="4033058" cy="52674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1500D4-90C5-1A38-AEFE-B0E9D9C10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097" y="1465889"/>
            <a:ext cx="6182703" cy="23269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91C6C8-ECDC-5AF9-D291-1B340BFCB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315" y="4099598"/>
            <a:ext cx="1724266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5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D4D8-7B5A-A5A6-8D53-7DC69696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Novine u 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6F614-4E42-21B7-2C8B-DB303E1DA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std::ranges (algoritmi)</a:t>
            </a:r>
          </a:p>
          <a:p>
            <a:r>
              <a:rPr lang="en-US" dirty="0"/>
              <a:t>std::ranges::views (transformacije)</a:t>
            </a:r>
          </a:p>
          <a:p>
            <a:r>
              <a:rPr lang="en-US" dirty="0"/>
              <a:t>std::span</a:t>
            </a:r>
          </a:p>
          <a:p>
            <a:r>
              <a:rPr lang="en-US" dirty="0"/>
              <a:t>operator&lt;=&gt;</a:t>
            </a:r>
          </a:p>
        </p:txBody>
      </p:sp>
    </p:spTree>
    <p:extLst>
      <p:ext uri="{BB962C8B-B14F-4D97-AF65-F5344CB8AC3E}">
        <p14:creationId xmlns:p14="http://schemas.microsoft.com/office/powerpoint/2010/main" val="177986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98B7-E403-4584-65AF-1615D469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0557-2E38-E34F-F9B9-BD6C94757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Kra</a:t>
            </a:r>
            <a:r>
              <a:rPr lang="sr-Latn-RS" dirty="0"/>
              <a:t>ći pozivi funkcija</a:t>
            </a:r>
          </a:p>
          <a:p>
            <a:r>
              <a:rPr lang="sr-Latn-RS" dirty="0"/>
              <a:t>Postoje razlike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47011-D8F8-3359-0255-27E0D79A5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85" y="3242854"/>
            <a:ext cx="5944430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62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9115-9465-0637-9BD0-5E0F6BD0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std::ranges::views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7290-9CDB-4DE7-6995-72B57164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R::views::iota, odnosno R::iota_view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05C1F-4E2C-5BC0-2B5B-DDC00F082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78" y="2815266"/>
            <a:ext cx="717332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48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C7AD-AAA0-E322-2E24-936D6617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Binarna</a:t>
            </a:r>
            <a:r>
              <a:rPr lang="sr-Latn-RS" dirty="0"/>
              <a:t> pretraga</a:t>
            </a:r>
            <a:r>
              <a:rPr lang="en-US" dirty="0"/>
              <a:t> po re</a:t>
            </a:r>
            <a:r>
              <a:rPr lang="sr-Latn-RS" dirty="0"/>
              <a:t>šenju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CBEA3-DCE5-761E-A7C5-39C926021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53" y="2581156"/>
            <a:ext cx="6944694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7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0A48-AA41-E9EA-6C6B-C19C121F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std::span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E20A1-33F8-D60B-653B-99982317D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Pogled na niz elemenata u memoriji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F629F3-5180-65F1-BDA3-A2A151C1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70" y="2484279"/>
            <a:ext cx="5087060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79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7F5A-7FB0-0AD7-B62C-57B21B57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&lt;=&gt;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225BC-C0BC-EC32-5188-EB39E4A47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Zamenjuje &lt;, &gt;, &lt;=, &gt;=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E1CD9-A81D-3D37-BCD2-BDE26F6F4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80" y="2506583"/>
            <a:ext cx="5839640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63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7F54-908A-E530-D949-FF4ED35F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Pitanja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1607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F6A1-31E2-8509-154E-71175147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Hvala na pa</a:t>
            </a:r>
            <a:r>
              <a:rPr lang="sr-Latn-RS" dirty="0"/>
              <a:t>žnji!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FC854-29A8-99BE-A619-EFB6D8B0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github.com/ivan100sic/competelib-snippets</a:t>
            </a:r>
            <a:endParaRPr lang="sr-Latn-RS" dirty="0"/>
          </a:p>
          <a:p>
            <a:r>
              <a:rPr lang="en-US" dirty="0"/>
              <a:t>github.com/ivan100sic/bc-15-lecture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5D4924C-23A4-B943-A1B9-1C14ADACE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1946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C498D90-71D0-1BF7-EBAC-501A4730B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2" y="331946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11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F3B0-1044-D726-2C38-6CB70E7C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rgbClr val="CE9178"/>
                </a:solidFill>
                <a:latin typeface="Consolas" panose="020B0609020204030204" pitchFamily="49" charset="0"/>
              </a:rPr>
              <a:t>Online/onsite takmičenja</a:t>
            </a:r>
            <a:endParaRPr lang="en-US" dirty="0">
              <a:solidFill>
                <a:srgbClr val="CE9178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1913-B430-0229-0758-532785BB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Razli</a:t>
            </a:r>
            <a:r>
              <a:rPr lang="sr-Latn-RS" dirty="0">
                <a:latin typeface="Consolas" panose="020B0609020204030204" pitchFamily="49" charset="0"/>
              </a:rPr>
              <a:t>čito okruženje</a:t>
            </a:r>
          </a:p>
          <a:p>
            <a:r>
              <a:rPr lang="sr-Latn-RS" dirty="0">
                <a:latin typeface="Consolas" panose="020B0609020204030204" pitchFamily="49" charset="0"/>
              </a:rPr>
              <a:t>Različiti ciljevi</a:t>
            </a:r>
          </a:p>
          <a:p>
            <a:r>
              <a:rPr lang="sr-Latn-RS" dirty="0">
                <a:latin typeface="Consolas" panose="020B0609020204030204" pitchFamily="49" charset="0"/>
              </a:rPr>
              <a:t>Pristup internetu</a:t>
            </a:r>
          </a:p>
          <a:p>
            <a:r>
              <a:rPr lang="sr-Latn-RS" dirty="0">
                <a:latin typeface="Consolas" panose="020B0609020204030204" pitchFamily="49" charset="0"/>
              </a:rPr>
              <a:t>Biblioteka kodova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31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4602-11B8-076A-B531-B5BDDC36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Razvojno o</a:t>
            </a:r>
            <a:r>
              <a:rPr lang="en-US" dirty="0"/>
              <a:t>kru</a:t>
            </a:r>
            <a:r>
              <a:rPr lang="sr-Latn-RS" dirty="0"/>
              <a:t>ženje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BB79-9FDC-70D2-8066-32F6A0179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Prilagodite okruženje sebi</a:t>
            </a:r>
          </a:p>
          <a:p>
            <a:r>
              <a:rPr lang="sr-Latn-RS" dirty="0"/>
              <a:t>Budite otvoreni ka promenama</a:t>
            </a:r>
          </a:p>
          <a:p>
            <a:r>
              <a:rPr lang="sr-Latn-RS" dirty="0"/>
              <a:t>Pazite se na onsite takmičenjima</a:t>
            </a:r>
          </a:p>
          <a:p>
            <a:r>
              <a:rPr lang="sr-Latn-RS" dirty="0"/>
              <a:t>Koristite iste kompajlere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5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250A-F840-0EE6-1F89-5DDF0776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Biblioteka kodova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B326-85BB-A045-D233-00D11E2D0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Izuzetno važno za online takmičenja!</a:t>
            </a:r>
          </a:p>
          <a:p>
            <a:r>
              <a:rPr lang="sr-Latn-RS" dirty="0"/>
              <a:t>Što više, to bolje, ali...</a:t>
            </a:r>
          </a:p>
          <a:p>
            <a:r>
              <a:rPr lang="sr-Latn-RS" dirty="0"/>
              <a:t>Dizajn je važan!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8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8003-1801-C9A2-D34D-F7E72EB6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Biblioteka kodov</a:t>
            </a:r>
            <a:r>
              <a:rPr lang="en-US"/>
              <a:t>a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AFAF6FD-A2EE-D83C-8701-E2047DDB1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628" y="1467304"/>
            <a:ext cx="5210744" cy="5390696"/>
          </a:xfrm>
        </p:spPr>
      </p:pic>
    </p:spTree>
    <p:extLst>
      <p:ext uri="{BB962C8B-B14F-4D97-AF65-F5344CB8AC3E}">
        <p14:creationId xmlns:p14="http://schemas.microsoft.com/office/powerpoint/2010/main" val="169374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E79E-00A9-F974-C88E-DA4582CF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Biblioteka kodova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80CC6-739A-0A88-80F2-A9DBE02A3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Paziti na r</a:t>
            </a:r>
            <a:r>
              <a:rPr lang="en-US" dirty="0"/>
              <a:t>azli</a:t>
            </a:r>
            <a:r>
              <a:rPr lang="sr-Latn-RS" dirty="0"/>
              <a:t>čite verzije C++-a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4D805-D707-04CD-6E4C-E37005AA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79" y="2393801"/>
            <a:ext cx="6524642" cy="409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0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8439-7678-01E6-3C7B-0CF9967C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Šablonske funkcije i klase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B948-A294-AF08-9F5E-D75D1BA55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Svi ih koristimo, a ko ih implementira?</a:t>
            </a:r>
          </a:p>
          <a:p>
            <a:r>
              <a:rPr lang="sr-Latn-RS" dirty="0"/>
              <a:t>Korisno onsite, nezamenljivo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6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6919-FB56-AD03-F334-677A0514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sr-Latn-RS" dirty="0"/>
              <a:t>– segmentno stablo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B0C78-39A3-7C08-750F-28B1F68D9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273" y="1439560"/>
            <a:ext cx="6523453" cy="516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8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6919-FB56-AD03-F334-677A0514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sr-Latn-RS" dirty="0"/>
              <a:t>– segmentno stablo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F4577-B95C-30D9-13CC-38B53F971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2" y="1690688"/>
            <a:ext cx="9897856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0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</TotalTime>
  <Words>203</Words>
  <Application>Microsoft Office PowerPoint</Application>
  <PresentationFormat>Widescreen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C++ za takmičare</vt:lpstr>
      <vt:lpstr>Online/onsite takmičenja</vt:lpstr>
      <vt:lpstr>Razvojno okruženje</vt:lpstr>
      <vt:lpstr>Biblioteka kodova</vt:lpstr>
      <vt:lpstr>Biblioteka kodova</vt:lpstr>
      <vt:lpstr>Biblioteka kodova</vt:lpstr>
      <vt:lpstr>Šablonske funkcije i klase</vt:lpstr>
      <vt:lpstr>Primer – segmentno stablo</vt:lpstr>
      <vt:lpstr>Primer – segmentno stablo</vt:lpstr>
      <vt:lpstr>Kompresija koordinata</vt:lpstr>
      <vt:lpstr>Primer – interaktivni zadaci</vt:lpstr>
      <vt:lpstr>Novine u C++20</vt:lpstr>
      <vt:lpstr>std::ranges</vt:lpstr>
      <vt:lpstr>std::ranges::views</vt:lpstr>
      <vt:lpstr>Binarna pretraga po rešenju</vt:lpstr>
      <vt:lpstr>std::span</vt:lpstr>
      <vt:lpstr>operator &lt;=&gt;</vt:lpstr>
      <vt:lpstr>Pitanja?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za takmičare</dc:title>
  <dc:creator>Ivan Stošić</dc:creator>
  <cp:lastModifiedBy>Ivan Stošić</cp:lastModifiedBy>
  <cp:revision>37</cp:revision>
  <dcterms:created xsi:type="dcterms:W3CDTF">2022-09-22T11:21:54Z</dcterms:created>
  <dcterms:modified xsi:type="dcterms:W3CDTF">2022-09-22T23:17:37Z</dcterms:modified>
</cp:coreProperties>
</file>