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32E0-333B-403D-AF6A-1599EB5FB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0B1ED-B4C0-6423-CC47-C61A1CABC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6FF-7D6C-8ACE-C2BB-D8C1E138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5B7F-EBB0-3341-C8DA-7CAA7B0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7A4D-9F30-E3CC-0C02-89CA95F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D487-11E2-AA0D-126D-3E2FEFE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65483-0B64-058E-F083-B5F0B2459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4BDD-D482-06C2-32D9-131AFC4C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7FC-2301-2433-0D5E-33B2862A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B1C6-EEBF-06F3-6640-EB91E521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9F945-D7AA-5538-8012-100398D7D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5BB6C-453D-751F-B7E9-AC61EF0FC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2BC8-E07D-2DE2-A762-69FE1736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1D77-4088-C775-97D9-21563965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4FE7-3992-281B-0AC7-294980FF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F8CE-30FE-F317-F834-1F61CE10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F280-0DA4-C1C5-96AB-921AC049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71D3-FB7F-7D2E-16A6-B20C08A0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0DE1-FBA0-76DD-CD08-0A3DC1BB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4D0B-E613-EF16-7F4E-101BE48C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22C3-D56B-7D76-0E6E-F838D63D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B20E-9B88-C3BE-42DE-E2452F506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958A-C197-7773-C187-CE8D80C7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6540-2C78-EFFB-E1F7-D01062CD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9BAA-A9C2-35B0-8A07-164C5DE5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1EDF-F7CA-B7AB-C66F-D0C20BC6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05E4-D235-D7B2-94A5-EFDF47157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86021-643B-35F0-A122-51474134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6E32-8AD8-00B2-CA62-E3651B63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1C3E3-2D52-766B-50F7-BBB58D4F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482B-DCA2-268F-E857-FAC906F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4AFF-4286-7AEF-F654-F6E6AF45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EB34-1B4C-3721-DFE2-BD03391A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DCB6-EC0F-0CF1-5FD6-818E9FF5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832BE-0CE6-0E18-0E2F-AAFA05846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FFFC2-AD54-181A-804C-2CBBD9E46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E50-4A62-65FB-DF3B-FAE7C585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9B8F0-4CAE-E3D0-CF57-C1F9F2C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93F1E-39B2-2CEF-A5C9-82CE5287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530-91BE-E742-95A2-76014E89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00A0-BBD2-D871-134A-2AAD6CA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A901-18CB-9FA7-EC41-3AE867C0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6130-EB8E-19FE-10DC-50A6C50C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24754-B237-E851-D45F-64252B1F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3F00-59EF-45F3-C8F6-74FCF0B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4837-5310-1903-A408-A42E9DE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CC82-06A1-75A4-0B8F-29FD92A2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B047-BA9A-1BF2-F0BA-98BE8CAE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46481-BB94-F8A6-C1D7-6DAB1808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4BCBE-1247-98C4-42D2-58A232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2464-A5A8-C02D-709C-1C1A05B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6F3A1-7E5F-0C9E-39D0-2364D078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3620-CE98-37B9-2959-E9E7F35A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AC495-34FB-F9A2-3CB5-FB668FB2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095C-CE61-F3F1-A668-26CDCEFF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1764-13CD-CCF4-FD61-D1367E72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B4D3-C5A6-EAF1-2478-E1061E99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62D6-97F5-4D3E-E2A4-0847A902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225F0-3B08-F06C-8015-BAC7D796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2466-B143-0B5A-C0BD-CA581160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3133-E1DA-96AF-DBAF-BE66536B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0185-3148-4E4B-8A4F-9B57D3B168D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4416-4711-681D-654F-241DA1F3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E18D-4607-BD1B-BC4A-105C6B55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DF45-710C-489B-80F2-39D04BC9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E7E03E9D-ADF4-DDF6-1806-99793A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86C4F7-5D1F-DC62-5489-8F23A1E0CE17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D049C-09D9-9799-711E-277FF2710B1F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0603-AD82-C58F-4FF7-F06386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C97B6-8A5F-5032-740F-C9D10FA84858}"/>
              </a:ext>
            </a:extLst>
          </p:cNvPr>
          <p:cNvSpPr txBox="1"/>
          <p:nvPr/>
        </p:nvSpPr>
        <p:spPr>
          <a:xfrm>
            <a:off x="0" y="282639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MVC - </a:t>
            </a:r>
            <a:r>
              <a:rPr lang="bg-BG" sz="7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МОДЕЛ</a:t>
            </a:r>
            <a:endParaRPr lang="en-US" sz="7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5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E7E03E9D-ADF4-DDF6-1806-99793A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86C4F7-5D1F-DC62-5489-8F23A1E0CE17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D049C-09D9-9799-711E-277FF2710B1F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0603-AD82-C58F-4FF7-F06386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EE328-7247-253B-D96E-8281BEA43F5C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MVC - </a:t>
            </a:r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Модел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(Model – View – Controller Model)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1A33-8A9D-E598-DCC4-1B01B58DBF0D}"/>
              </a:ext>
            </a:extLst>
          </p:cNvPr>
          <p:cNvSpPr txBox="1"/>
          <p:nvPr/>
        </p:nvSpPr>
        <p:spPr>
          <a:xfrm>
            <a:off x="864524" y="2759321"/>
            <a:ext cx="612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Шаблон за дизайн (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Design Pattern)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 три свързани един с друг компонента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Модел (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Model)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bg-B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управлява данните и логиката на приложението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Изглед (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View) 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bg-B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слой за представяне (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Контролер (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Controller)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 </a:t>
            </a:r>
            <a:r>
              <a:rPr lang="bg-B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преобразува входните данни в команди и ги изпраща към Изгледа  или към модела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6696E-81AD-3EBC-521C-DD6ACA3805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3200" y1="66809" x2="52200" y2="26383"/>
                      </a14:backgroundRemoval>
                    </a14:imgEffect>
                  </a14:imgLayer>
                </a14:imgProps>
              </a:ext>
            </a:extLst>
          </a:blip>
          <a:srcRect l="33358" t="57690" r="37852" b="10784"/>
          <a:stretch/>
        </p:blipFill>
        <p:spPr>
          <a:xfrm>
            <a:off x="9110748" y="5600692"/>
            <a:ext cx="1030778" cy="1061009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D583F-0975-49B5-4DFC-3F29CA3F8214}"/>
              </a:ext>
            </a:extLst>
          </p:cNvPr>
          <p:cNvSpPr/>
          <p:nvPr/>
        </p:nvSpPr>
        <p:spPr>
          <a:xfrm>
            <a:off x="8785167" y="2792572"/>
            <a:ext cx="1612669" cy="540832"/>
          </a:xfrm>
          <a:prstGeom prst="rect">
            <a:avLst/>
          </a:prstGeom>
          <a:solidFill>
            <a:srgbClr val="CAE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МОДЕЛ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CA6FE-BC8C-84D1-D944-BEAC56B368F9}"/>
              </a:ext>
            </a:extLst>
          </p:cNvPr>
          <p:cNvSpPr/>
          <p:nvPr/>
        </p:nvSpPr>
        <p:spPr>
          <a:xfrm>
            <a:off x="7449590" y="4215453"/>
            <a:ext cx="1612669" cy="540832"/>
          </a:xfrm>
          <a:prstGeom prst="rect">
            <a:avLst/>
          </a:prstGeom>
          <a:solidFill>
            <a:srgbClr val="CAE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ИЗГЛЕД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E4409-D2EC-5F9A-3E46-9215BDB778C1}"/>
              </a:ext>
            </a:extLst>
          </p:cNvPr>
          <p:cNvSpPr/>
          <p:nvPr/>
        </p:nvSpPr>
        <p:spPr>
          <a:xfrm>
            <a:off x="10188633" y="4215453"/>
            <a:ext cx="1814945" cy="540832"/>
          </a:xfrm>
          <a:prstGeom prst="rect">
            <a:avLst/>
          </a:prstGeom>
          <a:solidFill>
            <a:srgbClr val="CAE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КОНТРОЛЕР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A7CB289-7901-EC39-F5C3-240A0026B02C}"/>
              </a:ext>
            </a:extLst>
          </p:cNvPr>
          <p:cNvSpPr/>
          <p:nvPr/>
        </p:nvSpPr>
        <p:spPr>
          <a:xfrm rot="7805735">
            <a:off x="8496489" y="3620336"/>
            <a:ext cx="577356" cy="30818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308F0E1C-69F0-3FFB-A1FF-F8FF0238D459}"/>
              </a:ext>
            </a:extLst>
          </p:cNvPr>
          <p:cNvSpPr/>
          <p:nvPr/>
        </p:nvSpPr>
        <p:spPr>
          <a:xfrm rot="7805735" flipH="1" flipV="1">
            <a:off x="8058685" y="3540951"/>
            <a:ext cx="577356" cy="30818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D39E88B-C6BE-BCB2-12BA-4F9A91C6EC9A}"/>
              </a:ext>
            </a:extLst>
          </p:cNvPr>
          <p:cNvSpPr/>
          <p:nvPr/>
        </p:nvSpPr>
        <p:spPr>
          <a:xfrm rot="13794265" flipV="1">
            <a:off x="10564972" y="3585590"/>
            <a:ext cx="577356" cy="308183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10502D53-B5CC-F3AA-A053-EC04FCEC8C48}"/>
              </a:ext>
            </a:extLst>
          </p:cNvPr>
          <p:cNvSpPr/>
          <p:nvPr/>
        </p:nvSpPr>
        <p:spPr>
          <a:xfrm rot="13794265" flipH="1">
            <a:off x="10156651" y="3646065"/>
            <a:ext cx="577356" cy="308183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352B4E93-FA60-1F96-D3DA-E616F374AA7E}"/>
              </a:ext>
            </a:extLst>
          </p:cNvPr>
          <p:cNvSpPr/>
          <p:nvPr/>
        </p:nvSpPr>
        <p:spPr>
          <a:xfrm>
            <a:off x="9339540" y="4602193"/>
            <a:ext cx="577356" cy="308183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399B52FD-B58A-1279-CC65-157465CCAE87}"/>
              </a:ext>
            </a:extLst>
          </p:cNvPr>
          <p:cNvSpPr/>
          <p:nvPr/>
        </p:nvSpPr>
        <p:spPr>
          <a:xfrm flipH="1" flipV="1">
            <a:off x="9277005" y="4194816"/>
            <a:ext cx="577356" cy="308183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496AF2CB-F8C2-5F12-376D-D09DFE817FB3}"/>
              </a:ext>
            </a:extLst>
          </p:cNvPr>
          <p:cNvSpPr/>
          <p:nvPr/>
        </p:nvSpPr>
        <p:spPr>
          <a:xfrm rot="13794265" flipV="1">
            <a:off x="8747060" y="5126525"/>
            <a:ext cx="577356" cy="308183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0122053B-87CA-0A1B-EE6C-ADF38D3459F2}"/>
              </a:ext>
            </a:extLst>
          </p:cNvPr>
          <p:cNvSpPr/>
          <p:nvPr/>
        </p:nvSpPr>
        <p:spPr>
          <a:xfrm rot="13794265" flipH="1">
            <a:off x="8338739" y="5187000"/>
            <a:ext cx="577356" cy="308183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FDD5B2-BB01-12B3-BD5C-7B426343BC34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9F81D-ED9B-3F25-5E0B-178F681E4459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Модел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(Model)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520F-1488-242F-6311-7DCE3CBA3361}"/>
              </a:ext>
            </a:extLst>
          </p:cNvPr>
          <p:cNvSpPr txBox="1"/>
          <p:nvPr/>
        </p:nvSpPr>
        <p:spPr>
          <a:xfrm>
            <a:off x="711015" y="2917133"/>
            <a:ext cx="661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дрото на приложението, предопределено от областта, за която се разработва;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Това са данните от реалния свят, които се моделират и над които се работи – въвеждане, промяна, показване и т.н.;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ласове за извършване на операции над тези обекти (engines);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28A06-5412-326F-3F5B-3A767CB72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16" y="2359395"/>
            <a:ext cx="3700798" cy="37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E7E03E9D-ADF4-DDF6-1806-99793A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86C4F7-5D1F-DC62-5489-8F23A1E0CE17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D049C-09D9-9799-711E-277FF2710B1F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0603-AD82-C58F-4FF7-F06386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FF6CA-63A8-420E-3C56-0211E9F44034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Контролер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(Controller)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1F728-C03C-6184-1B23-F1E0F2A84E5E}"/>
              </a:ext>
            </a:extLst>
          </p:cNvPr>
          <p:cNvSpPr txBox="1"/>
          <p:nvPr/>
        </p:nvSpPr>
        <p:spPr>
          <a:xfrm>
            <a:off x="943771" y="3301775"/>
            <a:ext cx="4417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Свързва изгледа и модела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Създава инстанция на изгледа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Създава инстанция на модела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Предава данни към изгледа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F7ADCCC-E3A4-9CFC-2B6F-B8180CE1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96" b="96108" l="9283" r="92405">
                        <a14:foregroundMark x1="72152" y1="24251" x2="72574" y2="30838"/>
                        <a14:foregroundMark x1="58861" y1="12874" x2="59705" y2="12874"/>
                        <a14:foregroundMark x1="25738" y1="68862" x2="26160" y2="76647"/>
                        <a14:foregroundMark x1="39451" y1="86826" x2="40084" y2="86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49" y="2726763"/>
            <a:ext cx="45148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7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E7E03E9D-ADF4-DDF6-1806-99793A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86C4F7-5D1F-DC62-5489-8F23A1E0CE17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D049C-09D9-9799-711E-277FF2710B1F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0603-AD82-C58F-4FF7-F06386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CC90DF-5F6F-19A9-BF0F-A228E3EAEFD6}"/>
              </a:ext>
            </a:extLst>
          </p:cNvPr>
          <p:cNvSpPr txBox="1"/>
          <p:nvPr/>
        </p:nvSpPr>
        <p:spPr>
          <a:xfrm>
            <a:off x="711015" y="2917133"/>
            <a:ext cx="6612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Изгледът е клас, в който се описва конкретен потребителски интерфейс</a:t>
            </a:r>
            <a:endParaRPr lang="en-US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 да се ползва както за въеждане, така и за извеждане на данни</a:t>
            </a:r>
            <a:endParaRPr lang="en-US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 да е свързан с модел (DTO – data transfer object), а може и да не е свързан с модел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603E-0DEF-BE87-3902-767B4836DD57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Изглед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(View)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F8963-AB5C-A837-AE06-6E9EF6AAF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78" b="97331" l="8784" r="9364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5016" y="2486527"/>
            <a:ext cx="3641475" cy="31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E7E03E9D-ADF4-DDF6-1806-99793A57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86C4F7-5D1F-DC62-5489-8F23A1E0CE17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D049C-09D9-9799-711E-277FF2710B1F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B0603-AD82-C58F-4FF7-F063860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4603E-0DEF-BE87-3902-767B4836DD57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Трислоен </a:t>
            </a:r>
            <a:r>
              <a:rPr lang="en-US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vs.</a:t>
            </a:r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MVC </a:t>
            </a:r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Модел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(Three layer architecture vs. Model-View-Controller)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BA79D-1759-3115-D5EC-8926AAA6733B}"/>
              </a:ext>
            </a:extLst>
          </p:cNvPr>
          <p:cNvSpPr txBox="1"/>
          <p:nvPr/>
        </p:nvSpPr>
        <p:spPr>
          <a:xfrm>
            <a:off x="711015" y="2917133"/>
            <a:ext cx="6612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На пръв поглед MVC и трислойния модел са едно и също нещо, но това </a:t>
            </a:r>
            <a:r>
              <a:rPr lang="ru-RU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НЕ Е ТАКА!</a:t>
            </a:r>
            <a:endParaRPr lang="en-US" b="0" i="0" u="none" strike="noStrike" dirty="0">
              <a:solidFill>
                <a:srgbClr val="C0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Прилики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Разделя на три части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Разлики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 MVC моделът и изгледът могат да са свързани, постигайки триъгълна структура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 трислойния модел задължително се преминава през слоя за услугите, постигайки линейна структура</a:t>
            </a:r>
          </a:p>
        </p:txBody>
      </p:sp>
      <p:pic>
        <p:nvPicPr>
          <p:cNvPr id="5122" name="Picture 2" descr="Vs PNGs for Free Download">
            <a:extLst>
              <a:ext uri="{FF2B5EF4-FFF2-40B4-BE49-F238E27FC236}">
                <a16:creationId xmlns:a16="http://schemas.microsoft.com/office/drawing/2014/main" id="{D3A30544-0B58-18AE-4E15-0B8AC338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1" y="2807299"/>
            <a:ext cx="4573091" cy="342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1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367ED-9383-615C-B03B-9F5D8B4358C9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BDF39-74D9-1929-42FB-C03F16FC91D3}"/>
              </a:ext>
            </a:extLst>
          </p:cNvPr>
          <p:cNvSpPr txBox="1"/>
          <p:nvPr/>
        </p:nvSpPr>
        <p:spPr>
          <a:xfrm>
            <a:off x="0" y="236473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Благодаря за</a:t>
            </a:r>
            <a:b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вниманието!</a:t>
            </a:r>
            <a:endParaRPr lang="en-US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B3AB4-89C4-2B96-C4C6-645030E6A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386" t="17523" r="17846" b="18684"/>
          <a:stretch/>
        </p:blipFill>
        <p:spPr>
          <a:xfrm>
            <a:off x="10576017" y="5321808"/>
            <a:ext cx="1032984" cy="10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6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dimitrov</dc:creator>
  <cp:lastModifiedBy>ivan dimitrov</cp:lastModifiedBy>
  <cp:revision>17</cp:revision>
  <dcterms:created xsi:type="dcterms:W3CDTF">2023-09-20T14:47:22Z</dcterms:created>
  <dcterms:modified xsi:type="dcterms:W3CDTF">2023-09-20T16:37:55Z</dcterms:modified>
</cp:coreProperties>
</file>