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>
        <p:scale>
          <a:sx n="70" d="100"/>
          <a:sy n="70" d="100"/>
        </p:scale>
        <p:origin x="5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6D8-FDE8-709E-3461-43E977544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FD075-22C5-0FB5-FD35-F27B70DFA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F93E-6BA2-7AF1-0D29-98913FB0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5EA3-2E89-B83F-F0BC-D6A89E14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F736-4813-84B8-B34C-3A481C5A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E957-E0F0-F618-08C1-206E64BA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9B89-E49B-7D7A-35AF-95FE3081A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CF7C-16E5-C323-2797-84F651C3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E01D-743C-A5C9-739C-AE08DCF6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D32F-D33B-5046-2323-D1C95B68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A8BA3-B17D-C294-AAFA-2BCF9B8F9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06F45-18DF-05BE-C115-B2D079933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9C6B-0191-42AC-7ACD-EA53F8EB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D521-97E7-4094-E598-253224A0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DC3E-4FF1-4651-10F0-8D9304F8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F687-9BDB-B6D4-B0EE-856A34FE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BCB6-2516-D95A-D05C-75869E66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119A9-290B-0C65-6B39-E05AE982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5739-934D-017F-0B75-733454DC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B16F-2AC9-D424-F520-307FE7DB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D829-2B4C-E656-4C19-54A2B9A2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3A95-1A4A-98B9-E747-B90ACC77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3F1D-94D1-9429-1903-131A1D90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70EB-B225-A24F-538A-860A044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7657-1FB4-3DB8-3A51-C583FF5B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5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A02E-AC13-9A76-4028-A9A1CD28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8A09-2D6D-A570-9DB5-C985EBD00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AD433-D000-44C6-B4F2-35C4C47D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8FB-9AAF-CF27-1876-014F1810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EF3C0-17C5-99F3-388C-A82B63F7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33CDB-3352-6D27-3E34-2AD1B8D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58BA-72CE-1236-B31B-AFACE75C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E01A5-7944-954B-4D74-EF58C0D3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19480-A445-370D-770B-B9F325676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C504D-DE06-A651-FFC0-7179B305A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72762-5F70-EF5E-8F2F-3806FDF0F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81BF3-01D3-E713-A0A4-49AF6988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49B4A-42ED-0F81-06F2-EFD76E17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C7E59-87E5-9DF6-2A23-A97F32DE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C794-28B7-B678-3FF2-6F24321C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04525-36C9-689F-79B4-DE782E07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00062-BF77-8E98-FE8E-2A2D79AE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18F7A-5D57-537C-F8A6-D50E68C6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9D209-7611-313A-D4E6-E1387680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A86B-E414-BA4D-EFC1-DB37DA5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53F3D-D3E3-33AB-344A-2A8DDB55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3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2426-55B2-C631-30F0-C114AF44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C977-82EE-DC60-2C26-F198856FD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1DB49-5696-0ADB-01EE-0C6944EB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63A6-1713-FAC3-50FD-19B64B85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391A-1560-6F76-23AC-B7CFA600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D64F-1887-53B2-5CB0-43A0E20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2C63-B4F7-071A-57E0-78A0D7F1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4DA77-B01C-787F-E9D5-6F76F834F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3CAE4-663B-BEA9-6F0C-FEA7988C5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6B3C7-32E4-A59B-EC01-DA425BA3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3CDB8-1503-2DFE-2ABE-3F38EDF3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9282C-09CE-5BEC-21D3-A311C2D4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7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3BCEE-E6EB-2089-21B3-55ADD47F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C6D08-1EE0-2162-4282-EB12BA8C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D107-6B76-F8E1-A168-0C98A63FC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501A-B819-47BD-B65A-D049A1B20FD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E4FF-D9CF-42E5-7CB5-34A006BCB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48C2-7722-8F1F-8CD7-04AE28B4B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1DAC-DBAF-45C8-89AF-986045EC6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2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CB2DC50F-429F-27B9-F53A-947212A8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0371CA-B8A1-D828-A263-22353CC91365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B9A5C-6B90-EA22-EE26-4D4565FA3FD6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FD53A-87CD-E6FB-B60E-367F1387B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CDEB05-A618-7AA3-BD2D-AB3C2C66E1B7}"/>
              </a:ext>
            </a:extLst>
          </p:cNvPr>
          <p:cNvSpPr txBox="1"/>
          <p:nvPr/>
        </p:nvSpPr>
        <p:spPr>
          <a:xfrm>
            <a:off x="0" y="282639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7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ТРИСЛОЕН МОДЕЛ</a:t>
            </a:r>
            <a:endParaRPr lang="en-US" sz="72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3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DA1E6231-DBD3-2EF2-3C5C-804BEDCB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F084DD6-6F1B-7DB3-ED3C-1A7EFCBB666B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C7B3D-8F39-ED5B-59AF-794E127DCD83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8F441-97C2-101D-9EB5-6C88FFE3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4F5DA-5800-C4BE-1447-D3D2FC446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3164" l="9961" r="89941">
                        <a14:foregroundMark x1="28906" y1="74805" x2="73633" y2="72656"/>
                        <a14:foregroundMark x1="50000" y1="72266" x2="50586" y2="83398"/>
                        <a14:foregroundMark x1="45996" y1="84570" x2="54199" y2="86133"/>
                        <a14:foregroundMark x1="41504" y1="85547" x2="44238" y2="85352"/>
                        <a14:foregroundMark x1="40332" y1="82422" x2="40137" y2="81836"/>
                        <a14:foregroundMark x1="51953" y1="82422" x2="58008" y2="82031"/>
                        <a14:foregroundMark x1="60156" y1="81641" x2="60352" y2="81445"/>
                      </a14:backgroundRemoval>
                    </a14:imgEffect>
                  </a14:imgLayer>
                </a14:imgProps>
              </a:ext>
            </a:extLst>
          </a:blip>
          <a:srcRect l="17375" r="18125"/>
          <a:stretch/>
        </p:blipFill>
        <p:spPr>
          <a:xfrm>
            <a:off x="952591" y="3367127"/>
            <a:ext cx="1910913" cy="1481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81C920-2784-6D1F-7F70-0715ABAEF7D0}"/>
              </a:ext>
            </a:extLst>
          </p:cNvPr>
          <p:cNvSpPr txBox="1"/>
          <p:nvPr/>
        </p:nvSpPr>
        <p:spPr>
          <a:xfrm>
            <a:off x="202692" y="1831289"/>
            <a:ext cx="341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Презентационен слой</a:t>
            </a:r>
          </a:p>
          <a:p>
            <a:pPr algn="ctr"/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Presentation Layer</a:t>
            </a:r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194" name="Picture 2" descr="Work with data management Royalty Free Vector Image">
            <a:extLst>
              <a:ext uri="{FF2B5EF4-FFF2-40B4-BE49-F238E27FC236}">
                <a16:creationId xmlns:a16="http://schemas.microsoft.com/office/drawing/2014/main" id="{8C312CF1-FA1B-B404-D3D6-9AFE3AB04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86410" l="9000" r="90000">
                        <a14:foregroundMark x1="63600" y1="39231" x2="64900" y2="50513"/>
                        <a14:foregroundMark x1="63400" y1="52949" x2="60700" y2="57821"/>
                        <a14:foregroundMark x1="54200" y1="43077" x2="60700" y2="51795"/>
                        <a14:foregroundMark x1="76700" y1="27308" x2="69500" y2="35513"/>
                        <a14:foregroundMark x1="74300" y1="41282" x2="74300" y2="41282"/>
                        <a14:foregroundMark x1="71900" y1="44231" x2="71900" y2="44231"/>
                        <a14:foregroundMark x1="75700" y1="43846" x2="75700" y2="43846"/>
                        <a14:foregroundMark x1="63800" y1="54872" x2="66300" y2="55897"/>
                        <a14:foregroundMark x1="36200" y1="69231" x2="36200" y2="69231"/>
                        <a14:foregroundMark x1="34900" y1="69231" x2="34900" y2="69231"/>
                        <a14:foregroundMark x1="44000" y1="62436" x2="44000" y2="62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18" t="4712" r="16118" b="13470"/>
          <a:stretch/>
        </p:blipFill>
        <p:spPr bwMode="auto">
          <a:xfrm>
            <a:off x="5289804" y="3289403"/>
            <a:ext cx="1740408" cy="16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FABBA0-9B27-941D-0BA8-9CB8F4B2A083}"/>
              </a:ext>
            </a:extLst>
          </p:cNvPr>
          <p:cNvSpPr txBox="1"/>
          <p:nvPr/>
        </p:nvSpPr>
        <p:spPr>
          <a:xfrm>
            <a:off x="4659630" y="1883209"/>
            <a:ext cx="287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Слой за услуги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(Service Layer)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94651-2FFE-3ED0-25AA-4CE4021C8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9283" y="3289403"/>
            <a:ext cx="1811365" cy="1636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B0A1E0-4FAF-216F-6F12-32ABACC0A5A1}"/>
              </a:ext>
            </a:extLst>
          </p:cNvPr>
          <p:cNvSpPr txBox="1"/>
          <p:nvPr/>
        </p:nvSpPr>
        <p:spPr>
          <a:xfrm>
            <a:off x="8578596" y="1883209"/>
            <a:ext cx="287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Слой за данни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(Data Access Layer)</a:t>
            </a: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A8B7D40-609E-D60B-F360-7FA3C6F49F64}"/>
              </a:ext>
            </a:extLst>
          </p:cNvPr>
          <p:cNvSpPr/>
          <p:nvPr/>
        </p:nvSpPr>
        <p:spPr>
          <a:xfrm>
            <a:off x="3665174" y="3157573"/>
            <a:ext cx="822960" cy="646331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DF4FDE7B-329E-0E0E-532B-F29B016CADE5}"/>
              </a:ext>
            </a:extLst>
          </p:cNvPr>
          <p:cNvSpPr/>
          <p:nvPr/>
        </p:nvSpPr>
        <p:spPr>
          <a:xfrm>
            <a:off x="7658267" y="3157573"/>
            <a:ext cx="822960" cy="646331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9A3FD3B-3D98-BED1-D099-2DE9A1C4C6E6}"/>
              </a:ext>
            </a:extLst>
          </p:cNvPr>
          <p:cNvSpPr/>
          <p:nvPr/>
        </p:nvSpPr>
        <p:spPr>
          <a:xfrm flipH="1">
            <a:off x="7655127" y="4279848"/>
            <a:ext cx="822960" cy="646331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95810667-4623-C289-5FF5-65613FBE90B9}"/>
              </a:ext>
            </a:extLst>
          </p:cNvPr>
          <p:cNvSpPr/>
          <p:nvPr/>
        </p:nvSpPr>
        <p:spPr>
          <a:xfrm flipH="1">
            <a:off x="3613404" y="4279848"/>
            <a:ext cx="822960" cy="646331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4C1ED-C223-906D-25FA-D693B012F3BC}"/>
              </a:ext>
            </a:extLst>
          </p:cNvPr>
          <p:cNvSpPr txBox="1"/>
          <p:nvPr/>
        </p:nvSpPr>
        <p:spPr>
          <a:xfrm>
            <a:off x="3536442" y="2724912"/>
            <a:ext cx="97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Вход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B915EC-EDF6-2B37-70C9-35F4999567CA}"/>
              </a:ext>
            </a:extLst>
          </p:cNvPr>
          <p:cNvSpPr txBox="1"/>
          <p:nvPr/>
        </p:nvSpPr>
        <p:spPr>
          <a:xfrm>
            <a:off x="3536442" y="5032791"/>
            <a:ext cx="97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Изход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1C2A4-E787-7EFD-3B57-46EBFD1FB2A3}"/>
              </a:ext>
            </a:extLst>
          </p:cNvPr>
          <p:cNvSpPr txBox="1"/>
          <p:nvPr/>
        </p:nvSpPr>
        <p:spPr>
          <a:xfrm>
            <a:off x="5283523" y="4926179"/>
            <a:ext cx="174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Обработка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9AB94-1956-9253-2456-47E11D060501}"/>
              </a:ext>
            </a:extLst>
          </p:cNvPr>
          <p:cNvSpPr txBox="1"/>
          <p:nvPr/>
        </p:nvSpPr>
        <p:spPr>
          <a:xfrm>
            <a:off x="9180240" y="4926179"/>
            <a:ext cx="174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База Данни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8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DA1E6231-DBD3-2EF2-3C5C-804BEDCB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FDD5B2-BB01-12B3-BD5C-7B426343BC34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C7B3D-8F39-ED5B-59AF-794E127DCD83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8F441-97C2-101D-9EB5-6C88FFE3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9F81D-ED9B-3F25-5E0B-178F681E4459}"/>
              </a:ext>
            </a:extLst>
          </p:cNvPr>
          <p:cNvSpPr txBox="1"/>
          <p:nvPr/>
        </p:nvSpPr>
        <p:spPr>
          <a:xfrm>
            <a:off x="0" y="80479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Слой за данни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(Data Access Layer)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C520F-1488-242F-6311-7DCE3CBA3361}"/>
              </a:ext>
            </a:extLst>
          </p:cNvPr>
          <p:cNvSpPr txBox="1"/>
          <p:nvPr/>
        </p:nvSpPr>
        <p:spPr>
          <a:xfrm>
            <a:off x="711015" y="2551373"/>
            <a:ext cx="77288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Отговаря за връзка с БД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0" i="0" u="none" strike="noStrike" dirty="0">
              <a:solidFill>
                <a:srgbClr val="F2B25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Съхранява данните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rgbClr val="F2B25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Изпълнява заявки и команди върху БД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rgbClr val="F2B25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 позволява данните да бъдат достъпвани и манипулирани директно от клиента в презентационния слой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rgbClr val="F2B25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Предоставя възможност за управление на информацията без значение от съхраняващия механизъм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rgbClr val="F2B25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Носи ползи за мащабируемостта и поддръжката на приложението</a:t>
            </a:r>
            <a:endParaRPr lang="ru-RU" b="0" i="0" u="none" strike="noStrike" dirty="0">
              <a:solidFill>
                <a:srgbClr val="F2B25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9F5E07-8EEA-B04D-BCC0-CA515ACDF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88" y="2692676"/>
            <a:ext cx="4306824" cy="284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1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DA1E6231-DBD3-2EF2-3C5C-804BEDCB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2FBBCC-1D30-C8C2-CE5B-52D4426712B3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C7B3D-8F39-ED5B-59AF-794E127DCD83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8F441-97C2-101D-9EB5-6C88FFE3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4AD98-6B32-DE32-0AE8-B2369395BF93}"/>
              </a:ext>
            </a:extLst>
          </p:cNvPr>
          <p:cNvSpPr txBox="1"/>
          <p:nvPr/>
        </p:nvSpPr>
        <p:spPr>
          <a:xfrm>
            <a:off x="0" y="80479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Слой за услуги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(Service Layer)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5D967-BE20-772F-12A1-2C1B00E0A4ED}"/>
              </a:ext>
            </a:extLst>
          </p:cNvPr>
          <p:cNvSpPr txBox="1"/>
          <p:nvPr/>
        </p:nvSpPr>
        <p:spPr>
          <a:xfrm>
            <a:off x="711015" y="3165847"/>
            <a:ext cx="7125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Обработка на данните приети от презентационния слой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Заявяване на данни от слоя за данни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Обработка на получените данни от слоя за данни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Подготовка на данните за презентационния слой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4E0F3C6-34F4-0A0A-4DCF-FDB99C34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28" y="2696062"/>
            <a:ext cx="5686673" cy="297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4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DA1E6231-DBD3-2EF2-3C5C-804BEDCB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430106-EB38-7EA5-F439-33FF53B1C946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C7B3D-8F39-ED5B-59AF-794E127DCD83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8F441-97C2-101D-9EB5-6C88FFE3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D36A6-B3D8-1791-1CDD-72B4A15583DC}"/>
              </a:ext>
            </a:extLst>
          </p:cNvPr>
          <p:cNvSpPr txBox="1"/>
          <p:nvPr/>
        </p:nvSpPr>
        <p:spPr>
          <a:xfrm>
            <a:off x="0" y="80479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Презентационен слой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(Presentation Layer)</a:t>
            </a:r>
            <a:endParaRPr lang="en-US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699C3-6261-58B8-ED5C-9DC7BD81B707}"/>
              </a:ext>
            </a:extLst>
          </p:cNvPr>
          <p:cNvSpPr txBox="1"/>
          <p:nvPr/>
        </p:nvSpPr>
        <p:spPr>
          <a:xfrm>
            <a:off x="711015" y="2907989"/>
            <a:ext cx="772889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bg-BG" sz="2000" b="0" i="0" u="none" strike="noStrike" dirty="0">
                <a:solidFill>
                  <a:srgbClr val="FFFFFF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Отговаря за:</a:t>
            </a:r>
            <a:endParaRPr lang="en-US" sz="2000" b="0" i="0" u="none" strike="noStrike" dirty="0">
              <a:solidFill>
                <a:srgbClr val="FFFFFF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Въвеждане на данни от потребителите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Визуализиране на данни към потребителите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dirty="0">
                <a:solidFill>
                  <a:srgbClr val="FFFFFF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Може да бъде: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FF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Графичен потребителски интерфейс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rgbClr val="FFFFFF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FF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Уеб приложение, мобилно приложение и др.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ru-RU" b="1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A4548A-A8FD-6459-CFC9-21AA28E3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95361" l="4688" r="89990">
                        <a14:foregroundMark x1="15723" y1="22705" x2="84229" y2="55176"/>
                        <a14:foregroundMark x1="79785" y1="23389" x2="47998" y2="47217"/>
                        <a14:foregroundMark x1="49512" y1="26465" x2="38477" y2="50537"/>
                        <a14:foregroundMark x1="57031" y1="24463" x2="42676" y2="44141"/>
                        <a14:foregroundMark x1="51758" y1="23389" x2="29004" y2="25146"/>
                        <a14:foregroundMark x1="23486" y1="20703" x2="46436" y2="20947"/>
                        <a14:foregroundMark x1="21045" y1="20947" x2="20361" y2="41016"/>
                        <a14:foregroundMark x1="17041" y1="36377" x2="17969" y2="51855"/>
                        <a14:foregroundMark x1="37158" y1="31299" x2="33398" y2="49658"/>
                        <a14:foregroundMark x1="18848" y1="52734" x2="55518" y2="58057"/>
                        <a14:foregroundMark x1="31396" y1="31543" x2="23047" y2="48096"/>
                        <a14:foregroundMark x1="17285" y1="57617" x2="64551" y2="55371"/>
                        <a14:foregroundMark x1="56396" y1="48340" x2="71191" y2="55811"/>
                        <a14:foregroundMark x1="79785" y1="28906" x2="74268" y2="53857"/>
                        <a14:foregroundMark x1="66992" y1="57617" x2="84668" y2="56055"/>
                        <a14:foregroundMark x1="50879" y1="18945" x2="78027" y2="20703"/>
                        <a14:foregroundMark x1="81348" y1="20703" x2="70752" y2="44775"/>
                        <a14:foregroundMark x1="80908" y1="33105" x2="79346" y2="56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97" y="2454964"/>
            <a:ext cx="3922260" cy="392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9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emium Photo | Abstract technology binary code background | Binary code,  Coding, Background">
            <a:extLst>
              <a:ext uri="{FF2B5EF4-FFF2-40B4-BE49-F238E27FC236}">
                <a16:creationId xmlns:a16="http://schemas.microsoft.com/office/drawing/2014/main" id="{DA1E6231-DBD3-2EF2-3C5C-804BEDCB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6367ED-9383-615C-B03B-9F5D8B4358C9}"/>
              </a:ext>
            </a:extLst>
          </p:cNvPr>
          <p:cNvSpPr/>
          <p:nvPr/>
        </p:nvSpPr>
        <p:spPr>
          <a:xfrm>
            <a:off x="0" y="-2437"/>
            <a:ext cx="12192000" cy="685800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C7B3D-8F39-ED5B-59AF-794E127DCD83}"/>
              </a:ext>
            </a:extLst>
          </p:cNvPr>
          <p:cNvSpPr txBox="1"/>
          <p:nvPr/>
        </p:nvSpPr>
        <p:spPr>
          <a:xfrm>
            <a:off x="711015" y="217731"/>
            <a:ext cx="108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на софтуер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8F441-97C2-101D-9EB5-6C88FFE3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7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75" y="217731"/>
            <a:ext cx="369332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BDF39-74D9-1929-42FB-C03F16FC91D3}"/>
              </a:ext>
            </a:extLst>
          </p:cNvPr>
          <p:cNvSpPr txBox="1"/>
          <p:nvPr/>
        </p:nvSpPr>
        <p:spPr>
          <a:xfrm>
            <a:off x="0" y="2364734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Благодаря за</a:t>
            </a:r>
            <a:br>
              <a:rPr lang="bg-BG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bg-BG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вниманието!</a:t>
            </a:r>
            <a:endParaRPr lang="en-US" sz="6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B3AB4-89C4-2B96-C4C6-645030E6A3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386" t="17523" r="17846" b="18684"/>
          <a:stretch/>
        </p:blipFill>
        <p:spPr>
          <a:xfrm>
            <a:off x="10576017" y="5321808"/>
            <a:ext cx="1032984" cy="10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6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dimitrov</dc:creator>
  <cp:lastModifiedBy>ivan dimitrov</cp:lastModifiedBy>
  <cp:revision>8</cp:revision>
  <dcterms:created xsi:type="dcterms:W3CDTF">2023-09-19T18:40:08Z</dcterms:created>
  <dcterms:modified xsi:type="dcterms:W3CDTF">2023-09-19T19:04:09Z</dcterms:modified>
</cp:coreProperties>
</file>