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Website To-Do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/>
              <a:t>Aplikasi Manajemen Tugas Harian Berbasis Web</a:t>
            </a:r>
            <a:endParaRPr b="1"/>
          </a:p>
          <a:p>
            <a:r>
              <a:t>[</a:t>
            </a:r>
            <a:r>
              <a:rPr lang="en-US"/>
              <a:t>IVAN-221510067</a:t>
            </a:r>
            <a: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Tambah To Do List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15490"/>
            <a:ext cx="8229600" cy="36944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Selesai To Do List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66595"/>
            <a:ext cx="8229600" cy="3792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Website ini membantu pengguna mengelola tugas sehari-hari secara efisien.</a:t>
            </a:r>
          </a:p>
          <a:p>
            <a:r>
              <a:t>Pengguna dapat menambahkan, mengedit, menghapus, dan menandai tugas yang telah selesai.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Fitur Utama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Tambah tugas baru</a:t>
            </a:r>
          </a:p>
          <a:p>
            <a:r>
              <a:t>- Tandai tugas selesai</a:t>
            </a:r>
          </a:p>
          <a:p>
            <a:r>
              <a:t>- Edit dan hapus tugas</a:t>
            </a:r>
          </a:p>
          <a:p>
            <a:r>
              <a:t>- Kategori/tag tugas</a:t>
            </a:r>
          </a:p>
          <a:p>
            <a:r>
              <a:t>- Pencarian dan filter tugas</a:t>
            </a:r>
          </a:p>
          <a:p>
            <a:r>
              <a:t>- Sinkronisasi data (opsional)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Pengguna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Pelajar dan mahasiswa</a:t>
            </a:r>
          </a:p>
          <a:p>
            <a:r>
              <a:t>- Pekerja kantoran</a:t>
            </a:r>
          </a:p>
          <a:p>
            <a:r>
              <a:t>- Freelancer</a:t>
            </a:r>
          </a:p>
          <a:p>
            <a:r>
              <a:t>- Siapa pun yang ingin lebih produktif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Analisis SWOT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 (Kekuatan):</a:t>
            </a:r>
          </a:p>
          <a:p>
            <a:r>
              <a:t>- Antarmuka sederhana dan user-friendly</a:t>
            </a:r>
          </a:p>
          <a:p>
            <a:r>
              <a:t>- Aksesibilitas via web</a:t>
            </a:r>
          </a:p>
          <a:p>
            <a:r>
              <a:t>- Mudah dikembangkan</a:t>
            </a:r>
          </a:p>
          <a:p/>
          <a:p>
            <a:r>
              <a:t>Weaknesses (Kelemahan):</a:t>
            </a:r>
          </a:p>
          <a:p>
            <a:r>
              <a:t>- Fitur terbatas dibanding aplikasi populer</a:t>
            </a:r>
          </a:p>
          <a:p>
            <a:r>
              <a:t>- Ketergantungan pada koneksi internet</a:t>
            </a:r>
          </a:p>
          <a:p>
            <a:r>
              <a:t>- Tidak ada fitur kolaborasi tim</a:t>
            </a:r>
          </a:p>
          <a:p/>
          <a:p>
            <a:r>
              <a:t>Opportunities (Peluang):</a:t>
            </a:r>
          </a:p>
          <a:p>
            <a:r>
              <a:t>- Bisa dikembangkan jadi aplikasi mobile</a:t>
            </a:r>
          </a:p>
          <a:p>
            <a:r>
              <a:t>- Integrasi dengan kalender/notifikasi</a:t>
            </a:r>
          </a:p>
          <a:p>
            <a:r>
              <a:t>- Pasar pengguna yang luas</a:t>
            </a:r>
          </a:p>
          <a:p/>
          <a:p>
            <a:r>
              <a:t>Threats (Ancaman):</a:t>
            </a:r>
          </a:p>
          <a:p>
            <a:r>
              <a:t>- Persaingan dari aplikasi lain</a:t>
            </a:r>
          </a:p>
          <a:p>
            <a:r>
              <a:t>- Ancaman keamanan data</a:t>
            </a:r>
          </a:p>
          <a:p>
            <a:r>
              <a:t>- Perubahan tren teknologi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Welcome Page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7623" r="7623"/>
          <a:stretch>
            <a:fillRect/>
          </a:stretch>
        </p:blipFill>
        <p:spPr>
          <a:xfrm>
            <a:off x="457200" y="1600200"/>
            <a:ext cx="8229600" cy="452628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 Page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72945"/>
            <a:ext cx="8229600" cy="3780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Register Page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66595"/>
            <a:ext cx="8229600" cy="3792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Dashboard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91995"/>
            <a:ext cx="8229600" cy="3741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WPS Presentation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Website To-Do List</vt:lpstr>
      <vt:lpstr>Ide Website</vt:lpstr>
      <vt:lpstr>Fitur Utama</vt:lpstr>
      <vt:lpstr>Target Pengguna</vt:lpstr>
      <vt:lpstr>Analisis SWOT</vt:lpstr>
      <vt:lpstr>PowerPoint 演示文稿</vt:lpstr>
      <vt:lpstr>Welcome Page</vt:lpstr>
      <vt:lpstr>Login Page</vt:lpstr>
      <vt:lpstr>Register Page</vt:lpstr>
      <vt:lpstr>Dashboard</vt:lpstr>
      <vt:lpstr>Tambah To Do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Ivan</cp:lastModifiedBy>
  <cp:revision>4</cp:revision>
  <dcterms:created xsi:type="dcterms:W3CDTF">2013-01-27T09:14:00Z</dcterms:created>
  <dcterms:modified xsi:type="dcterms:W3CDTF">2025-07-12T16:46:14Z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C4D0F122DA2B4796BBE8DD1FEC83FCF0_13</vt:lpwstr>
  </property>
  <property fmtid="{D5CDD505-2E9C-101B-9397-08002B2CF9AE}" pid="3" name="KSOProductBuildVer">
    <vt:lpwstr>1033-12.2.0.21931</vt:lpwstr>
  </property>
</Properties>
</file>