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ED"/>
    <a:srgbClr val="F5F5F5"/>
    <a:srgbClr val="23004C"/>
    <a:srgbClr val="FFFFFF"/>
    <a:srgbClr val="F5F3F8"/>
    <a:srgbClr val="FFF3CF"/>
    <a:srgbClr val="FFE6A0"/>
    <a:srgbClr val="FFDA70"/>
    <a:srgbClr val="FFC111"/>
    <a:srgbClr val="EE6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800B559-55DF-4324-A70D-7A5FB1BD5379}">
  <a:tblStyle styleId="{F800B559-55DF-4324-A70D-7A5FB1BD5379}" styleName="Sanofi">
    <a:wholeTbl>
      <a:tcTxStyle>
        <a:fontRef idx="minor">
          <a:schemeClr val="dk1"/>
        </a:fontRef>
        <a:schemeClr val="dk1"/>
      </a:tcTxStyle>
      <a:tcStyle>
        <a:tcBdr>
          <a:left>
            <a:ln w="2500" cmpd="sng">
              <a:solidFill>
                <a:schemeClr val="lt2"/>
              </a:solidFill>
            </a:ln>
          </a:left>
          <a:right>
            <a:ln w="2500" cmpd="sng">
              <a:solidFill>
                <a:schemeClr val="lt2"/>
              </a:solidFill>
            </a:ln>
          </a:right>
          <a:top>
            <a:ln w="2500" cmpd="sng">
              <a:solidFill>
                <a:schemeClr val="lt2"/>
              </a:solidFill>
            </a:ln>
          </a:top>
          <a:bottom>
            <a:ln w="2500" cmpd="sng">
              <a:solidFill>
                <a:schemeClr val="lt2"/>
              </a:solidFill>
            </a:ln>
          </a:bottom>
          <a:insideH>
            <a:ln w="2500" cmpd="sng">
              <a:solidFill>
                <a:schemeClr val="lt2"/>
              </a:solidFill>
            </a:ln>
          </a:insideH>
          <a:insideV>
            <a:ln w="2500" cmpd="sng">
              <a:solidFill>
                <a:schemeClr val="lt2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left>
            <a:ln w="2500" cmpd="sng">
              <a:solidFill>
                <a:schemeClr val="lt1"/>
              </a:solidFill>
            </a:ln>
          </a:left>
          <a:right>
            <a:ln w="2500" cmpd="sng">
              <a:solidFill>
                <a:schemeClr val="lt1"/>
              </a:solidFill>
            </a:ln>
          </a:right>
          <a:top>
            <a:ln w="2500" cmpd="sng">
              <a:solidFill>
                <a:schemeClr val="lt1"/>
              </a:solidFill>
            </a:ln>
          </a:top>
          <a:bottom>
            <a:ln w="2500" cmpd="sng">
              <a:solidFill>
                <a:schemeClr val="lt1"/>
              </a:solidFill>
            </a:ln>
          </a:bottom>
          <a:insideH>
            <a:ln w="2500" cmpd="sng">
              <a:solidFill>
                <a:schemeClr val="lt1"/>
              </a:solidFill>
            </a:ln>
          </a:insideH>
          <a:insideV>
            <a:ln w="2500" cmpd="sng">
              <a:solidFill>
                <a:schemeClr val="lt1"/>
              </a:solidFill>
            </a:ln>
          </a:insideV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>
          <a:left>
            <a:ln w="2500" cmpd="sng">
              <a:solidFill>
                <a:schemeClr val="lt1"/>
              </a:solidFill>
            </a:ln>
          </a:left>
          <a:right>
            <a:ln w="2500" cmpd="sng">
              <a:solidFill>
                <a:schemeClr val="lt1"/>
              </a:solidFill>
            </a:ln>
          </a:right>
          <a:top>
            <a:ln w="2500" cmpd="sng">
              <a:solidFill>
                <a:schemeClr val="lt1"/>
              </a:solidFill>
            </a:ln>
          </a:top>
          <a:bottom>
            <a:ln w="2500" cmpd="sng">
              <a:solidFill>
                <a:schemeClr val="lt1"/>
              </a:solidFill>
            </a:ln>
          </a:bottom>
          <a:insideH>
            <a:ln w="2500" cmpd="sng">
              <a:solidFill>
                <a:schemeClr val="lt1"/>
              </a:solidFill>
            </a:ln>
          </a:insideH>
          <a:insideV>
            <a:ln w="2500" cmpd="sng">
              <a:solidFill>
                <a:schemeClr val="lt1"/>
              </a:solidFill>
            </a:ln>
          </a:insideV>
        </a:tcBdr>
        <a:fill>
          <a:solidFill>
            <a:schemeClr val="dk2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dk2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dk2"/>
          </a:solidFill>
        </a:fill>
      </a:tcStyle>
    </a:firstCol>
    <a:lastRow>
      <a:tcTxStyle b="on">
        <a:fontRef idx="major">
          <a:schemeClr val="dk1"/>
        </a:fontRef>
        <a:schemeClr val="dk1"/>
      </a:tcTxStyle>
      <a:tcStyle>
        <a:tcBdr/>
        <a:fill>
          <a:solidFill>
            <a:schemeClr val="dk2"/>
          </a:solidFill>
        </a:fill>
      </a:tcStyle>
    </a:lastRow>
    <a:firstRow>
      <a:tcTxStyle b="off">
        <a:fontRef idx="major">
          <a:schemeClr val="lt2"/>
        </a:fontRef>
        <a:schemeClr val="lt2"/>
      </a:tcTxStyle>
      <a:tcStyle>
        <a:tcBdr>
          <a:bottom>
            <a:ln w="36000" cmpd="sng">
              <a:solidFill>
                <a:schemeClr val="accent2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napToGrid="0" showGuides="1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u, Ivan1 /CN/EXT" userId="f1dee9e2-0286-4093-b308-d375929e98af" providerId="ADAL" clId="{64C88B28-4BD7-4EB4-A4D9-216594511EF4}"/>
    <pc:docChg chg="undo custSel addSld delSld modSld">
      <pc:chgData name="Zou, Ivan1 /CN/EXT" userId="f1dee9e2-0286-4093-b308-d375929e98af" providerId="ADAL" clId="{64C88B28-4BD7-4EB4-A4D9-216594511EF4}" dt="2023-02-09T07:10:20.374" v="28" actId="20577"/>
      <pc:docMkLst>
        <pc:docMk/>
      </pc:docMkLst>
      <pc:sldChg chg="del">
        <pc:chgData name="Zou, Ivan1 /CN/EXT" userId="f1dee9e2-0286-4093-b308-d375929e98af" providerId="ADAL" clId="{64C88B28-4BD7-4EB4-A4D9-216594511EF4}" dt="2023-02-09T07:09:11.043" v="3" actId="47"/>
        <pc:sldMkLst>
          <pc:docMk/>
          <pc:sldMk cId="1641384357" sldId="256"/>
        </pc:sldMkLst>
      </pc:sldChg>
      <pc:sldChg chg="del">
        <pc:chgData name="Zou, Ivan1 /CN/EXT" userId="f1dee9e2-0286-4093-b308-d375929e98af" providerId="ADAL" clId="{64C88B28-4BD7-4EB4-A4D9-216594511EF4}" dt="2023-02-09T07:09:11.043" v="3" actId="47"/>
        <pc:sldMkLst>
          <pc:docMk/>
          <pc:sldMk cId="1514114056" sldId="260"/>
        </pc:sldMkLst>
      </pc:sldChg>
      <pc:sldChg chg="del">
        <pc:chgData name="Zou, Ivan1 /CN/EXT" userId="f1dee9e2-0286-4093-b308-d375929e98af" providerId="ADAL" clId="{64C88B28-4BD7-4EB4-A4D9-216594511EF4}" dt="2023-02-09T07:09:11.043" v="3" actId="47"/>
        <pc:sldMkLst>
          <pc:docMk/>
          <pc:sldMk cId="36180163" sldId="262"/>
        </pc:sldMkLst>
      </pc:sldChg>
      <pc:sldChg chg="modSp add del mod">
        <pc:chgData name="Zou, Ivan1 /CN/EXT" userId="f1dee9e2-0286-4093-b308-d375929e98af" providerId="ADAL" clId="{64C88B28-4BD7-4EB4-A4D9-216594511EF4}" dt="2023-02-09T07:10:20.374" v="28" actId="20577"/>
        <pc:sldMkLst>
          <pc:docMk/>
          <pc:sldMk cId="887117230" sldId="266"/>
        </pc:sldMkLst>
        <pc:spChg chg="mod">
          <ac:chgData name="Zou, Ivan1 /CN/EXT" userId="f1dee9e2-0286-4093-b308-d375929e98af" providerId="ADAL" clId="{64C88B28-4BD7-4EB4-A4D9-216594511EF4}" dt="2023-02-09T07:10:20.374" v="28" actId="20577"/>
          <ac:spMkLst>
            <pc:docMk/>
            <pc:sldMk cId="887117230" sldId="266"/>
            <ac:spMk id="14" creationId="{B76FDB9D-6D9E-4DA6-BC7D-156256F977F4}"/>
          </ac:spMkLst>
        </pc:spChg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673045966" sldId="269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314749262" sldId="270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599648068" sldId="278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122709866" sldId="279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4212981534" sldId="287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866757134" sldId="297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623387742" sldId="298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816904911" sldId="299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535132526" sldId="301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514829373" sldId="302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439717411" sldId="304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896142133" sldId="305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759190638" sldId="306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952176906" sldId="318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186859679" sldId="321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899751163" sldId="327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386111558" sldId="332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675612451" sldId="334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397508430" sldId="336"/>
        </pc:sldMkLst>
      </pc:sldChg>
      <pc:sldChg chg="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875323488" sldId="337"/>
        </pc:sldMkLst>
      </pc:sldChg>
      <pc:sldChg chg="del">
        <pc:chgData name="Zou, Ivan1 /CN/EXT" userId="f1dee9e2-0286-4093-b308-d375929e98af" providerId="ADAL" clId="{64C88B28-4BD7-4EB4-A4D9-216594511EF4}" dt="2023-02-09T07:09:11.043" v="3" actId="47"/>
        <pc:sldMkLst>
          <pc:docMk/>
          <pc:sldMk cId="1933573256" sldId="338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992569620" sldId="339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149145274" sldId="340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826101574" sldId="341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500165836" sldId="342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438354192" sldId="343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995902870" sldId="344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529427438" sldId="345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262624846" sldId="346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932358936" sldId="347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573786897" sldId="349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487850296" sldId="350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542031691" sldId="351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198164053" sldId="352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644783477" sldId="353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280542006" sldId="354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91030627" sldId="355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121247325" sldId="356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1484177271" sldId="358"/>
        </pc:sldMkLst>
      </pc:sldChg>
      <pc:sldChg chg="add del">
        <pc:chgData name="Zou, Ivan1 /CN/EXT" userId="f1dee9e2-0286-4093-b308-d375929e98af" providerId="ADAL" clId="{64C88B28-4BD7-4EB4-A4D9-216594511EF4}" dt="2023-02-09T07:09:06.766" v="2" actId="47"/>
        <pc:sldMkLst>
          <pc:docMk/>
          <pc:sldMk cId="3758934986" sldId="359"/>
        </pc:sldMkLst>
      </pc:sldChg>
      <pc:sldMasterChg chg="addSldLayout delSldLayout">
        <pc:chgData name="Zou, Ivan1 /CN/EXT" userId="f1dee9e2-0286-4093-b308-d375929e98af" providerId="ADAL" clId="{64C88B28-4BD7-4EB4-A4D9-216594511EF4}" dt="2023-02-09T07:09:06.766" v="2" actId="47"/>
        <pc:sldMasterMkLst>
          <pc:docMk/>
          <pc:sldMasterMk cId="2332367059" sldId="2147483664"/>
        </pc:sldMasterMkLst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2069448931" sldId="2147483751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4094956553" sldId="2147483752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930169467" sldId="2147483762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2857382805" sldId="2147483765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3182940112" sldId="2147483776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243665550" sldId="2147483777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2287568470" sldId="2147483778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525352784" sldId="2147483780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632616438" sldId="2147483781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4075372357" sldId="2147483782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1010770575" sldId="2147483783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197918553" sldId="2147483784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403064026" sldId="2147483785"/>
          </pc:sldLayoutMkLst>
        </pc:sldLayoutChg>
        <pc:sldLayoutChg chg="add 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3129154057" sldId="2147483787"/>
          </pc:sldLayoutMkLst>
        </pc:sldLayoutChg>
        <pc:sldLayoutChg chg="del">
          <pc:chgData name="Zou, Ivan1 /CN/EXT" userId="f1dee9e2-0286-4093-b308-d375929e98af" providerId="ADAL" clId="{64C88B28-4BD7-4EB4-A4D9-216594511EF4}" dt="2023-02-09T07:09:06.766" v="2" actId="47"/>
          <pc:sldLayoutMkLst>
            <pc:docMk/>
            <pc:sldMasterMk cId="2332367059" sldId="2147483664"/>
            <pc:sldLayoutMk cId="1124395939" sldId="21474837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C5A8E8-CFFD-8244-99C5-C59695B7B5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2097A3-5546-824A-82FF-3390AD25DF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5986D-8BE5-CF41-BDD9-ABAFDA2F44C7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FF6B0C-B1BA-F042-9223-AFA5A1E54C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5FA54A-F961-0E49-BD8F-3E49E8867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DA78-543E-4D49-948C-0112778612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38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6454-8C49-4AFA-8B67-E69B53E09A3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76107-2EC1-4836-BBE2-B29C7F5CEA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7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5569CE8B-04AF-468F-B800-7ECF09FD6C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236582" y="2227950"/>
            <a:ext cx="2670837" cy="687600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862ADC4-857D-4471-A871-BD1A38FB23C1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473CDDD-9034-4972-B890-4C267C13F06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A4CC508-0E53-4122-BCBD-4E37F1B71C30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509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24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009" y="723299"/>
            <a:ext cx="95345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24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55" y="3768442"/>
            <a:ext cx="95345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4222" y="3119437"/>
            <a:ext cx="953453" cy="942975"/>
          </a:xfrm>
          <a:prstGeom prst="rect">
            <a:avLst/>
          </a:prstGeom>
        </p:spPr>
      </p:pic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24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0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 Option 2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24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009" y="723299"/>
            <a:ext cx="95345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 Option 3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24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55" y="3768442"/>
            <a:ext cx="95345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CF0ECB-30FF-45DD-8A41-5DF28038CB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9143999" cy="5143500"/>
          </a:xfrm>
          <a:custGeom>
            <a:avLst/>
            <a:gdLst>
              <a:gd name="connsiteX0" fmla="*/ 351363 w 9143999"/>
              <a:gd name="connsiteY0" fmla="*/ 4913481 h 5143500"/>
              <a:gd name="connsiteX1" fmla="*/ 331613 w 9143999"/>
              <a:gd name="connsiteY1" fmla="*/ 4933530 h 5143500"/>
              <a:gd name="connsiteX2" fmla="*/ 352237 w 9143999"/>
              <a:gd name="connsiteY2" fmla="*/ 4953582 h 5143500"/>
              <a:gd name="connsiteX3" fmla="*/ 371987 w 9143999"/>
              <a:gd name="connsiteY3" fmla="*/ 4933533 h 5143500"/>
              <a:gd name="connsiteX4" fmla="*/ 351363 w 9143999"/>
              <a:gd name="connsiteY4" fmla="*/ 4913481 h 5143500"/>
              <a:gd name="connsiteX5" fmla="*/ 892593 w 9143999"/>
              <a:gd name="connsiteY5" fmla="*/ 4837587 h 5143500"/>
              <a:gd name="connsiteX6" fmla="*/ 917846 w 9143999"/>
              <a:gd name="connsiteY6" fmla="*/ 4847631 h 5143500"/>
              <a:gd name="connsiteX7" fmla="*/ 927648 w 9143999"/>
              <a:gd name="connsiteY7" fmla="*/ 4877990 h 5143500"/>
              <a:gd name="connsiteX8" fmla="*/ 918100 w 9143999"/>
              <a:gd name="connsiteY8" fmla="*/ 4908353 h 5143500"/>
              <a:gd name="connsiteX9" fmla="*/ 894866 w 9143999"/>
              <a:gd name="connsiteY9" fmla="*/ 4918277 h 5143500"/>
              <a:gd name="connsiteX10" fmla="*/ 868933 w 9143999"/>
              <a:gd name="connsiteY10" fmla="*/ 4908080 h 5143500"/>
              <a:gd name="connsiteX11" fmla="*/ 859062 w 9143999"/>
              <a:gd name="connsiteY11" fmla="*/ 4877877 h 5143500"/>
              <a:gd name="connsiteX12" fmla="*/ 868678 w 9143999"/>
              <a:gd name="connsiteY12" fmla="*/ 4847677 h 5143500"/>
              <a:gd name="connsiteX13" fmla="*/ 559057 w 9143999"/>
              <a:gd name="connsiteY13" fmla="*/ 4837499 h 5143500"/>
              <a:gd name="connsiteX14" fmla="*/ 578336 w 9143999"/>
              <a:gd name="connsiteY14" fmla="*/ 4840021 h 5143500"/>
              <a:gd name="connsiteX15" fmla="*/ 585643 w 9143999"/>
              <a:gd name="connsiteY15" fmla="*/ 4847817 h 5143500"/>
              <a:gd name="connsiteX16" fmla="*/ 585643 w 9143999"/>
              <a:gd name="connsiteY16" fmla="*/ 4907937 h 5143500"/>
              <a:gd name="connsiteX17" fmla="*/ 578336 w 9143999"/>
              <a:gd name="connsiteY17" fmla="*/ 4915741 h 5143500"/>
              <a:gd name="connsiteX18" fmla="*/ 558605 w 9143999"/>
              <a:gd name="connsiteY18" fmla="*/ 4918322 h 5143500"/>
              <a:gd name="connsiteX19" fmla="*/ 534559 w 9143999"/>
              <a:gd name="connsiteY19" fmla="*/ 4909442 h 5143500"/>
              <a:gd name="connsiteX20" fmla="*/ 523519 w 9143999"/>
              <a:gd name="connsiteY20" fmla="*/ 4877990 h 5143500"/>
              <a:gd name="connsiteX21" fmla="*/ 534559 w 9143999"/>
              <a:gd name="connsiteY21" fmla="*/ 4846542 h 5143500"/>
              <a:gd name="connsiteX22" fmla="*/ 1101680 w 9143999"/>
              <a:gd name="connsiteY22" fmla="*/ 4805359 h 5143500"/>
              <a:gd name="connsiteX23" fmla="*/ 1095864 w 9143999"/>
              <a:gd name="connsiteY23" fmla="*/ 4811167 h 5143500"/>
              <a:gd name="connsiteX24" fmla="*/ 1095864 w 9143999"/>
              <a:gd name="connsiteY24" fmla="*/ 4944812 h 5143500"/>
              <a:gd name="connsiteX25" fmla="*/ 1101680 w 9143999"/>
              <a:gd name="connsiteY25" fmla="*/ 4950628 h 5143500"/>
              <a:gd name="connsiteX26" fmla="*/ 1127823 w 9143999"/>
              <a:gd name="connsiteY26" fmla="*/ 4950628 h 5143500"/>
              <a:gd name="connsiteX27" fmla="*/ 1128318 w 9143999"/>
              <a:gd name="connsiteY27" fmla="*/ 4950134 h 5143500"/>
              <a:gd name="connsiteX28" fmla="*/ 1130431 w 9143999"/>
              <a:gd name="connsiteY28" fmla="*/ 4950134 h 5143500"/>
              <a:gd name="connsiteX29" fmla="*/ 1136285 w 9143999"/>
              <a:gd name="connsiteY29" fmla="*/ 4944348 h 5143500"/>
              <a:gd name="connsiteX30" fmla="*/ 1136285 w 9143999"/>
              <a:gd name="connsiteY30" fmla="*/ 4811405 h 5143500"/>
              <a:gd name="connsiteX31" fmla="*/ 1130431 w 9143999"/>
              <a:gd name="connsiteY31" fmla="*/ 4805627 h 5143500"/>
              <a:gd name="connsiteX32" fmla="*/ 1128092 w 9143999"/>
              <a:gd name="connsiteY32" fmla="*/ 4805627 h 5143500"/>
              <a:gd name="connsiteX33" fmla="*/ 1127823 w 9143999"/>
              <a:gd name="connsiteY33" fmla="*/ 4805359 h 5143500"/>
              <a:gd name="connsiteX34" fmla="*/ 891920 w 9143999"/>
              <a:gd name="connsiteY34" fmla="*/ 4802455 h 5143500"/>
              <a:gd name="connsiteX35" fmla="*/ 819859 w 9143999"/>
              <a:gd name="connsiteY35" fmla="*/ 4877990 h 5143500"/>
              <a:gd name="connsiteX36" fmla="*/ 893949 w 9143999"/>
              <a:gd name="connsiteY36" fmla="*/ 4953533 h 5143500"/>
              <a:gd name="connsiteX37" fmla="*/ 923593 w 9143999"/>
              <a:gd name="connsiteY37" fmla="*/ 4947899 h 5143500"/>
              <a:gd name="connsiteX38" fmla="*/ 924071 w 9143999"/>
              <a:gd name="connsiteY38" fmla="*/ 4947569 h 5143500"/>
              <a:gd name="connsiteX39" fmla="*/ 924870 w 9143999"/>
              <a:gd name="connsiteY39" fmla="*/ 4947419 h 5143500"/>
              <a:gd name="connsiteX40" fmla="*/ 967553 w 9143999"/>
              <a:gd name="connsiteY40" fmla="*/ 4877877 h 5143500"/>
              <a:gd name="connsiteX41" fmla="*/ 924008 w 9143999"/>
              <a:gd name="connsiteY41" fmla="*/ 4808342 h 5143500"/>
              <a:gd name="connsiteX42" fmla="*/ 922787 w 9143999"/>
              <a:gd name="connsiteY42" fmla="*/ 4808121 h 5143500"/>
              <a:gd name="connsiteX43" fmla="*/ 922737 w 9143999"/>
              <a:gd name="connsiteY43" fmla="*/ 4808088 h 5143500"/>
              <a:gd name="connsiteX44" fmla="*/ 891920 w 9143999"/>
              <a:gd name="connsiteY44" fmla="*/ 4802455 h 5143500"/>
              <a:gd name="connsiteX45" fmla="*/ 725443 w 9143999"/>
              <a:gd name="connsiteY45" fmla="*/ 4802455 h 5143500"/>
              <a:gd name="connsiteX46" fmla="*/ 667045 w 9143999"/>
              <a:gd name="connsiteY46" fmla="*/ 4812907 h 5143500"/>
              <a:gd name="connsiteX47" fmla="*/ 666933 w 9143999"/>
              <a:gd name="connsiteY47" fmla="*/ 4813086 h 5143500"/>
              <a:gd name="connsiteX48" fmla="*/ 666650 w 9143999"/>
              <a:gd name="connsiteY48" fmla="*/ 4813136 h 5143500"/>
              <a:gd name="connsiteX49" fmla="*/ 659335 w 9143999"/>
              <a:gd name="connsiteY49" fmla="*/ 4824699 h 5143500"/>
              <a:gd name="connsiteX50" fmla="*/ 659335 w 9143999"/>
              <a:gd name="connsiteY50" fmla="*/ 4944348 h 5143500"/>
              <a:gd name="connsiteX51" fmla="*/ 659777 w 9143999"/>
              <a:gd name="connsiteY51" fmla="*/ 4944785 h 5143500"/>
              <a:gd name="connsiteX52" fmla="*/ 659777 w 9143999"/>
              <a:gd name="connsiteY52" fmla="*/ 4944812 h 5143500"/>
              <a:gd name="connsiteX53" fmla="*/ 665593 w 9143999"/>
              <a:gd name="connsiteY53" fmla="*/ 4950628 h 5143500"/>
              <a:gd name="connsiteX54" fmla="*/ 691736 w 9143999"/>
              <a:gd name="connsiteY54" fmla="*/ 4950628 h 5143500"/>
              <a:gd name="connsiteX55" fmla="*/ 697552 w 9143999"/>
              <a:gd name="connsiteY55" fmla="*/ 4944812 h 5143500"/>
              <a:gd name="connsiteX56" fmla="*/ 697552 w 9143999"/>
              <a:gd name="connsiteY56" fmla="*/ 4847194 h 5143500"/>
              <a:gd name="connsiteX57" fmla="*/ 704448 w 9143999"/>
              <a:gd name="connsiteY57" fmla="*/ 4839717 h 5143500"/>
              <a:gd name="connsiteX58" fmla="*/ 726010 w 9143999"/>
              <a:gd name="connsiteY58" fmla="*/ 4837419 h 5143500"/>
              <a:gd name="connsiteX59" fmla="*/ 746013 w 9143999"/>
              <a:gd name="connsiteY59" fmla="*/ 4843168 h 5143500"/>
              <a:gd name="connsiteX60" fmla="*/ 754202 w 9143999"/>
              <a:gd name="connsiteY60" fmla="*/ 4862009 h 5143500"/>
              <a:gd name="connsiteX61" fmla="*/ 754202 w 9143999"/>
              <a:gd name="connsiteY61" fmla="*/ 4944812 h 5143500"/>
              <a:gd name="connsiteX62" fmla="*/ 760018 w 9143999"/>
              <a:gd name="connsiteY62" fmla="*/ 4950628 h 5143500"/>
              <a:gd name="connsiteX63" fmla="*/ 786160 w 9143999"/>
              <a:gd name="connsiteY63" fmla="*/ 4950628 h 5143500"/>
              <a:gd name="connsiteX64" fmla="*/ 791976 w 9143999"/>
              <a:gd name="connsiteY64" fmla="*/ 4944812 h 5143500"/>
              <a:gd name="connsiteX65" fmla="*/ 791976 w 9143999"/>
              <a:gd name="connsiteY65" fmla="*/ 4944762 h 5143500"/>
              <a:gd name="connsiteX66" fmla="*/ 792395 w 9143999"/>
              <a:gd name="connsiteY66" fmla="*/ 4944348 h 5143500"/>
              <a:gd name="connsiteX67" fmla="*/ 792395 w 9143999"/>
              <a:gd name="connsiteY67" fmla="*/ 4857065 h 5143500"/>
              <a:gd name="connsiteX68" fmla="*/ 775798 w 9143999"/>
              <a:gd name="connsiteY68" fmla="*/ 4816682 h 5143500"/>
              <a:gd name="connsiteX69" fmla="*/ 775543 w 9143999"/>
              <a:gd name="connsiteY69" fmla="*/ 4816611 h 5143500"/>
              <a:gd name="connsiteX70" fmla="*/ 775486 w 9143999"/>
              <a:gd name="connsiteY70" fmla="*/ 4816471 h 5143500"/>
              <a:gd name="connsiteX71" fmla="*/ 725443 w 9143999"/>
              <a:gd name="connsiteY71" fmla="*/ 4802455 h 5143500"/>
              <a:gd name="connsiteX72" fmla="*/ 559834 w 9143999"/>
              <a:gd name="connsiteY72" fmla="*/ 4802455 h 5143500"/>
              <a:gd name="connsiteX73" fmla="*/ 529662 w 9143999"/>
              <a:gd name="connsiteY73" fmla="*/ 4807762 h 5143500"/>
              <a:gd name="connsiteX74" fmla="*/ 529594 w 9143999"/>
              <a:gd name="connsiteY74" fmla="*/ 4807805 h 5143500"/>
              <a:gd name="connsiteX75" fmla="*/ 528372 w 9143999"/>
              <a:gd name="connsiteY75" fmla="*/ 4808018 h 5143500"/>
              <a:gd name="connsiteX76" fmla="*/ 483586 w 9143999"/>
              <a:gd name="connsiteY76" fmla="*/ 4877877 h 5143500"/>
              <a:gd name="connsiteX77" fmla="*/ 526397 w 9143999"/>
              <a:gd name="connsiteY77" fmla="*/ 4947825 h 5143500"/>
              <a:gd name="connsiteX78" fmla="*/ 527142 w 9143999"/>
              <a:gd name="connsiteY78" fmla="*/ 4947947 h 5143500"/>
              <a:gd name="connsiteX79" fmla="*/ 527700 w 9143999"/>
              <a:gd name="connsiteY79" fmla="*/ 4948307 h 5143500"/>
              <a:gd name="connsiteX80" fmla="*/ 559257 w 9143999"/>
              <a:gd name="connsiteY80" fmla="*/ 4953533 h 5143500"/>
              <a:gd name="connsiteX81" fmla="*/ 617069 w 9143999"/>
              <a:gd name="connsiteY81" fmla="*/ 4941908 h 5143500"/>
              <a:gd name="connsiteX82" fmla="*/ 624337 w 9143999"/>
              <a:gd name="connsiteY82" fmla="*/ 4930284 h 5143500"/>
              <a:gd name="connsiteX83" fmla="*/ 624337 w 9143999"/>
              <a:gd name="connsiteY83" fmla="*/ 4824821 h 5143500"/>
              <a:gd name="connsiteX84" fmla="*/ 617069 w 9143999"/>
              <a:gd name="connsiteY84" fmla="*/ 4813204 h 5143500"/>
              <a:gd name="connsiteX85" fmla="*/ 559834 w 9143999"/>
              <a:gd name="connsiteY85" fmla="*/ 4802455 h 5143500"/>
              <a:gd name="connsiteX86" fmla="*/ 398011 w 9143999"/>
              <a:gd name="connsiteY86" fmla="*/ 4801292 h 5143500"/>
              <a:gd name="connsiteX87" fmla="*/ 395922 w 9143999"/>
              <a:gd name="connsiteY87" fmla="*/ 4801589 h 5143500"/>
              <a:gd name="connsiteX88" fmla="*/ 395863 w 9143999"/>
              <a:gd name="connsiteY88" fmla="*/ 4801582 h 5143500"/>
              <a:gd name="connsiteX89" fmla="*/ 331528 w 9143999"/>
              <a:gd name="connsiteY89" fmla="*/ 4853603 h 5143500"/>
              <a:gd name="connsiteX90" fmla="*/ 425688 w 9143999"/>
              <a:gd name="connsiteY90" fmla="*/ 4933656 h 5143500"/>
              <a:gd name="connsiteX91" fmla="*/ 423936 w 9143999"/>
              <a:gd name="connsiteY91" fmla="*/ 4944348 h 5143500"/>
              <a:gd name="connsiteX92" fmla="*/ 423645 w 9143999"/>
              <a:gd name="connsiteY92" fmla="*/ 4946089 h 5143500"/>
              <a:gd name="connsiteX93" fmla="*/ 428029 w 9143999"/>
              <a:gd name="connsiteY93" fmla="*/ 4950134 h 5143500"/>
              <a:gd name="connsiteX94" fmla="*/ 429440 w 9143999"/>
              <a:gd name="connsiteY94" fmla="*/ 4950134 h 5143500"/>
              <a:gd name="connsiteX95" fmla="*/ 429969 w 9143999"/>
              <a:gd name="connsiteY95" fmla="*/ 4950628 h 5143500"/>
              <a:gd name="connsiteX96" fmla="*/ 456121 w 9143999"/>
              <a:gd name="connsiteY96" fmla="*/ 4950628 h 5143500"/>
              <a:gd name="connsiteX97" fmla="*/ 463668 w 9143999"/>
              <a:gd name="connsiteY97" fmla="*/ 4944812 h 5143500"/>
              <a:gd name="connsiteX98" fmla="*/ 465995 w 9143999"/>
              <a:gd name="connsiteY98" fmla="*/ 4928255 h 5143500"/>
              <a:gd name="connsiteX99" fmla="*/ 372445 w 9143999"/>
              <a:gd name="connsiteY99" fmla="*/ 4850972 h 5143500"/>
              <a:gd name="connsiteX100" fmla="*/ 378874 w 9143999"/>
              <a:gd name="connsiteY100" fmla="*/ 4840371 h 5143500"/>
              <a:gd name="connsiteX101" fmla="*/ 395404 w 9143999"/>
              <a:gd name="connsiteY101" fmla="*/ 4836760 h 5143500"/>
              <a:gd name="connsiteX102" fmla="*/ 438848 w 9143999"/>
              <a:gd name="connsiteY102" fmla="*/ 4849557 h 5143500"/>
              <a:gd name="connsiteX103" fmla="*/ 443232 w 9143999"/>
              <a:gd name="connsiteY103" fmla="*/ 4850714 h 5143500"/>
              <a:gd name="connsiteX104" fmla="*/ 443815 w 9143999"/>
              <a:gd name="connsiteY104" fmla="*/ 4850347 h 5143500"/>
              <a:gd name="connsiteX105" fmla="*/ 445074 w 9143999"/>
              <a:gd name="connsiteY105" fmla="*/ 4850684 h 5143500"/>
              <a:gd name="connsiteX106" fmla="*/ 451467 w 9143999"/>
              <a:gd name="connsiteY106" fmla="*/ 4846616 h 5143500"/>
              <a:gd name="connsiteX107" fmla="*/ 460476 w 9143999"/>
              <a:gd name="connsiteY107" fmla="*/ 4827435 h 5143500"/>
              <a:gd name="connsiteX108" fmla="*/ 461639 w 9143999"/>
              <a:gd name="connsiteY108" fmla="*/ 4822502 h 5143500"/>
              <a:gd name="connsiteX109" fmla="*/ 458150 w 9143999"/>
              <a:gd name="connsiteY109" fmla="*/ 4816686 h 5143500"/>
              <a:gd name="connsiteX110" fmla="*/ 398011 w 9143999"/>
              <a:gd name="connsiteY110" fmla="*/ 4801292 h 5143500"/>
              <a:gd name="connsiteX111" fmla="*/ 1053743 w 9143999"/>
              <a:gd name="connsiteY111" fmla="*/ 4747249 h 5143500"/>
              <a:gd name="connsiteX112" fmla="*/ 994181 w 9143999"/>
              <a:gd name="connsiteY112" fmla="*/ 4808264 h 5143500"/>
              <a:gd name="connsiteX113" fmla="*/ 994181 w 9143999"/>
              <a:gd name="connsiteY113" fmla="*/ 4944812 h 5143500"/>
              <a:gd name="connsiteX114" fmla="*/ 999997 w 9143999"/>
              <a:gd name="connsiteY114" fmla="*/ 4950628 h 5143500"/>
              <a:gd name="connsiteX115" fmla="*/ 1025851 w 9143999"/>
              <a:gd name="connsiteY115" fmla="*/ 4950628 h 5143500"/>
              <a:gd name="connsiteX116" fmla="*/ 1026345 w 9143999"/>
              <a:gd name="connsiteY116" fmla="*/ 4950134 h 5143500"/>
              <a:gd name="connsiteX117" fmla="*/ 1027794 w 9143999"/>
              <a:gd name="connsiteY117" fmla="*/ 4950134 h 5143500"/>
              <a:gd name="connsiteX118" fmla="*/ 1033639 w 9143999"/>
              <a:gd name="connsiteY118" fmla="*/ 4944348 h 5143500"/>
              <a:gd name="connsiteX119" fmla="*/ 1033639 w 9143999"/>
              <a:gd name="connsiteY119" fmla="*/ 4837419 h 5143500"/>
              <a:gd name="connsiteX120" fmla="*/ 1070780 w 9143999"/>
              <a:gd name="connsiteY120" fmla="*/ 4837419 h 5143500"/>
              <a:gd name="connsiteX121" fmla="*/ 1076625 w 9143999"/>
              <a:gd name="connsiteY121" fmla="*/ 4831634 h 5143500"/>
              <a:gd name="connsiteX122" fmla="*/ 1076625 w 9143999"/>
              <a:gd name="connsiteY122" fmla="*/ 4811692 h 5143500"/>
              <a:gd name="connsiteX123" fmla="*/ 1070780 w 9143999"/>
              <a:gd name="connsiteY123" fmla="*/ 4805627 h 5143500"/>
              <a:gd name="connsiteX124" fmla="*/ 1068815 w 9143999"/>
              <a:gd name="connsiteY124" fmla="*/ 4805627 h 5143500"/>
              <a:gd name="connsiteX125" fmla="*/ 1068559 w 9143999"/>
              <a:gd name="connsiteY125" fmla="*/ 4805359 h 5143500"/>
              <a:gd name="connsiteX126" fmla="*/ 1033639 w 9143999"/>
              <a:gd name="connsiteY126" fmla="*/ 4805359 h 5143500"/>
              <a:gd name="connsiteX127" fmla="*/ 1033639 w 9143999"/>
              <a:gd name="connsiteY127" fmla="*/ 4802443 h 5143500"/>
              <a:gd name="connsiteX128" fmla="*/ 1056748 w 9143999"/>
              <a:gd name="connsiteY128" fmla="*/ 4778457 h 5143500"/>
              <a:gd name="connsiteX129" fmla="*/ 1071071 w 9143999"/>
              <a:gd name="connsiteY129" fmla="*/ 4779901 h 5143500"/>
              <a:gd name="connsiteX130" fmla="*/ 1076625 w 9143999"/>
              <a:gd name="connsiteY130" fmla="*/ 4774411 h 5143500"/>
              <a:gd name="connsiteX131" fmla="*/ 1079556 w 9143999"/>
              <a:gd name="connsiteY131" fmla="*/ 4759385 h 5143500"/>
              <a:gd name="connsiteX132" fmla="*/ 1080138 w 9143999"/>
              <a:gd name="connsiteY132" fmla="*/ 4755627 h 5143500"/>
              <a:gd name="connsiteX133" fmla="*/ 1074293 w 9143999"/>
              <a:gd name="connsiteY133" fmla="*/ 4749848 h 5143500"/>
              <a:gd name="connsiteX134" fmla="*/ 1072404 w 9143999"/>
              <a:gd name="connsiteY134" fmla="*/ 4749641 h 5143500"/>
              <a:gd name="connsiteX135" fmla="*/ 1072049 w 9143999"/>
              <a:gd name="connsiteY135" fmla="*/ 4749285 h 5143500"/>
              <a:gd name="connsiteX136" fmla="*/ 1053743 w 9143999"/>
              <a:gd name="connsiteY136" fmla="*/ 4747249 h 5143500"/>
              <a:gd name="connsiteX137" fmla="*/ 1115151 w 9143999"/>
              <a:gd name="connsiteY137" fmla="*/ 4747131 h 5143500"/>
              <a:gd name="connsiteX138" fmla="*/ 1095104 w 9143999"/>
              <a:gd name="connsiteY138" fmla="*/ 4767478 h 5143500"/>
              <a:gd name="connsiteX139" fmla="*/ 1116017 w 9143999"/>
              <a:gd name="connsiteY139" fmla="*/ 4787818 h 5143500"/>
              <a:gd name="connsiteX140" fmla="*/ 1136065 w 9143999"/>
              <a:gd name="connsiteY140" fmla="*/ 4767481 h 5143500"/>
              <a:gd name="connsiteX141" fmla="*/ 1115151 w 9143999"/>
              <a:gd name="connsiteY141" fmla="*/ 4747131 h 5143500"/>
              <a:gd name="connsiteX142" fmla="*/ 0 w 9143999"/>
              <a:gd name="connsiteY142" fmla="*/ 0 h 5143500"/>
              <a:gd name="connsiteX143" fmla="*/ 9143999 w 9143999"/>
              <a:gd name="connsiteY143" fmla="*/ 0 h 5143500"/>
              <a:gd name="connsiteX144" fmla="*/ 9143999 w 9143999"/>
              <a:gd name="connsiteY144" fmla="*/ 5143500 h 5143500"/>
              <a:gd name="connsiteX145" fmla="*/ 0 w 9143999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9143999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6" y="4921039"/>
                  <a:pt x="364153" y="4913482"/>
                  <a:pt x="351363" y="4913481"/>
                </a:cubicBezTo>
                <a:close/>
                <a:moveTo>
                  <a:pt x="892593" y="4837587"/>
                </a:moveTo>
                <a:lnTo>
                  <a:pt x="917846" y="4847631"/>
                </a:lnTo>
                <a:cubicBezTo>
                  <a:pt x="924091" y="4854457"/>
                  <a:pt x="927648" y="4864625"/>
                  <a:pt x="927648" y="4877990"/>
                </a:cubicBezTo>
                <a:cubicBezTo>
                  <a:pt x="927648" y="4891355"/>
                  <a:pt x="924091" y="4901524"/>
                  <a:pt x="918100" y="4908353"/>
                </a:cubicBezTo>
                <a:lnTo>
                  <a:pt x="894866" y="4918277"/>
                </a:lnTo>
                <a:lnTo>
                  <a:pt x="868933" y="4908080"/>
                </a:lnTo>
                <a:cubicBezTo>
                  <a:pt x="862645" y="4901288"/>
                  <a:pt x="859062" y="4891172"/>
                  <a:pt x="859062" y="4877877"/>
                </a:cubicBezTo>
                <a:cubicBezTo>
                  <a:pt x="859062" y="4864582"/>
                  <a:pt x="862645" y="4854468"/>
                  <a:pt x="868678" y="4847677"/>
                </a:cubicBezTo>
                <a:close/>
                <a:moveTo>
                  <a:pt x="559057" y="4837499"/>
                </a:moveTo>
                <a:lnTo>
                  <a:pt x="578336" y="4840021"/>
                </a:lnTo>
                <a:cubicBezTo>
                  <a:pt x="583309" y="4841465"/>
                  <a:pt x="585643" y="4843483"/>
                  <a:pt x="585643" y="4847817"/>
                </a:cubicBezTo>
                <a:lnTo>
                  <a:pt x="585643" y="4907937"/>
                </a:lnTo>
                <a:cubicBezTo>
                  <a:pt x="585643" y="4912270"/>
                  <a:pt x="583309" y="4914296"/>
                  <a:pt x="578336" y="4915741"/>
                </a:cubicBezTo>
                <a:lnTo>
                  <a:pt x="558605" y="4918322"/>
                </a:lnTo>
                <a:lnTo>
                  <a:pt x="534559" y="4909442"/>
                </a:lnTo>
                <a:cubicBezTo>
                  <a:pt x="527877" y="4902976"/>
                  <a:pt x="523519" y="4892806"/>
                  <a:pt x="523519" y="4877990"/>
                </a:cubicBezTo>
                <a:cubicBezTo>
                  <a:pt x="523519" y="4863173"/>
                  <a:pt x="527877" y="4853005"/>
                  <a:pt x="534559" y="4846542"/>
                </a:cubicBezTo>
                <a:close/>
                <a:moveTo>
                  <a:pt x="1101680" y="4805359"/>
                </a:moveTo>
                <a:cubicBezTo>
                  <a:pt x="1098192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2" y="4950628"/>
                  <a:pt x="1101680" y="4950628"/>
                </a:cubicBezTo>
                <a:lnTo>
                  <a:pt x="1127823" y="4950628"/>
                </a:lnTo>
                <a:lnTo>
                  <a:pt x="1128318" y="4950134"/>
                </a:lnTo>
                <a:lnTo>
                  <a:pt x="1130431" y="4950134"/>
                </a:lnTo>
                <a:cubicBezTo>
                  <a:pt x="1133944" y="4950134"/>
                  <a:pt x="1136285" y="4947819"/>
                  <a:pt x="1136285" y="4944348"/>
                </a:cubicBezTo>
                <a:lnTo>
                  <a:pt x="1136285" y="4811405"/>
                </a:lnTo>
                <a:cubicBezTo>
                  <a:pt x="1136285" y="4807934"/>
                  <a:pt x="1133944" y="4805627"/>
                  <a:pt x="1130431" y="4805627"/>
                </a:cubicBezTo>
                <a:lnTo>
                  <a:pt x="1128092" y="4805627"/>
                </a:lnTo>
                <a:lnTo>
                  <a:pt x="1127823" y="4805359"/>
                </a:ln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04845" y="4953533"/>
                  <a:pt x="914796" y="4951553"/>
                  <a:pt x="923593" y="4947899"/>
                </a:cubicBezTo>
                <a:lnTo>
                  <a:pt x="924071" y="4947569"/>
                </a:lnTo>
                <a:lnTo>
                  <a:pt x="924870" y="4947419"/>
                </a:lnTo>
                <a:cubicBezTo>
                  <a:pt x="951435" y="4936512"/>
                  <a:pt x="967553" y="4910608"/>
                  <a:pt x="967553" y="4877877"/>
                </a:cubicBezTo>
                <a:cubicBezTo>
                  <a:pt x="967553" y="4845146"/>
                  <a:pt x="951435" y="4819246"/>
                  <a:pt x="924008" y="4808342"/>
                </a:cubicBezTo>
                <a:lnTo>
                  <a:pt x="922787" y="4808121"/>
                </a:lnTo>
                <a:lnTo>
                  <a:pt x="922737" y="4808088"/>
                </a:lnTo>
                <a:cubicBezTo>
                  <a:pt x="913654" y="4804434"/>
                  <a:pt x="903323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lnTo>
                  <a:pt x="666933" y="4813086"/>
                </a:lnTo>
                <a:lnTo>
                  <a:pt x="666650" y="4813136"/>
                </a:lnTo>
                <a:cubicBezTo>
                  <a:pt x="662556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7" y="4944785"/>
                </a:ln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lnTo>
                  <a:pt x="704448" y="4839717"/>
                </a:lnTo>
                <a:lnTo>
                  <a:pt x="726010" y="4837419"/>
                </a:lnTo>
                <a:lnTo>
                  <a:pt x="746013" y="4843168"/>
                </a:lnTo>
                <a:lnTo>
                  <a:pt x="754202" y="4862009"/>
                </a:ln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944762"/>
                </a:lnTo>
                <a:lnTo>
                  <a:pt x="792395" y="4944348"/>
                </a:lnTo>
                <a:lnTo>
                  <a:pt x="792395" y="4857065"/>
                </a:lnTo>
                <a:cubicBezTo>
                  <a:pt x="792395" y="4839438"/>
                  <a:pt x="786911" y="4825856"/>
                  <a:pt x="775798" y="4816682"/>
                </a:cubicBezTo>
                <a:lnTo>
                  <a:pt x="775543" y="4816611"/>
                </a:lnTo>
                <a:lnTo>
                  <a:pt x="775486" y="4816471"/>
                </a:lnTo>
                <a:cubicBezTo>
                  <a:pt x="764445" y="4807248"/>
                  <a:pt x="747812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48868" y="4802455"/>
                  <a:pt x="538719" y="4804289"/>
                  <a:pt x="529662" y="4807762"/>
                </a:cubicBezTo>
                <a:lnTo>
                  <a:pt x="529594" y="4807805"/>
                </a:lnTo>
                <a:lnTo>
                  <a:pt x="528372" y="4808018"/>
                </a:lnTo>
                <a:cubicBezTo>
                  <a:pt x="501027" y="4818381"/>
                  <a:pt x="483586" y="4843416"/>
                  <a:pt x="483586" y="4877877"/>
                </a:cubicBezTo>
                <a:cubicBezTo>
                  <a:pt x="483586" y="4912775"/>
                  <a:pt x="498720" y="4937596"/>
                  <a:pt x="526397" y="4947825"/>
                </a:cubicBezTo>
                <a:lnTo>
                  <a:pt x="527142" y="4947947"/>
                </a:lnTo>
                <a:lnTo>
                  <a:pt x="527700" y="4948307"/>
                </a:lnTo>
                <a:cubicBezTo>
                  <a:pt x="536866" y="4951735"/>
                  <a:pt x="547417" y="4953533"/>
                  <a:pt x="559257" y="4953533"/>
                </a:cubicBezTo>
                <a:cubicBezTo>
                  <a:pt x="578428" y="4953533"/>
                  <a:pt x="597022" y="4950331"/>
                  <a:pt x="617069" y="4941908"/>
                </a:cubicBezTo>
                <a:cubicBezTo>
                  <a:pt x="621722" y="4939879"/>
                  <a:pt x="624337" y="4936678"/>
                  <a:pt x="624337" y="4930284"/>
                </a:cubicBezTo>
                <a:lnTo>
                  <a:pt x="624337" y="4824821"/>
                </a:lnTo>
                <a:cubicBezTo>
                  <a:pt x="624337" y="4818138"/>
                  <a:pt x="621722" y="4814946"/>
                  <a:pt x="617069" y="4813204"/>
                </a:cubicBezTo>
                <a:cubicBezTo>
                  <a:pt x="597898" y="4805936"/>
                  <a:pt x="579880" y="4802455"/>
                  <a:pt x="559834" y="4802455"/>
                </a:cubicBezTo>
                <a:close/>
                <a:moveTo>
                  <a:pt x="398011" y="4801292"/>
                </a:moveTo>
                <a:lnTo>
                  <a:pt x="395922" y="4801589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6" y="4940590"/>
                  <a:pt x="423936" y="4944348"/>
                </a:cubicBezTo>
                <a:cubicBezTo>
                  <a:pt x="423645" y="4944931"/>
                  <a:pt x="423645" y="4945505"/>
                  <a:pt x="423645" y="4946089"/>
                </a:cubicBezTo>
                <a:cubicBezTo>
                  <a:pt x="423645" y="4948394"/>
                  <a:pt x="425106" y="4950134"/>
                  <a:pt x="428029" y="4950134"/>
                </a:cubicBezTo>
                <a:lnTo>
                  <a:pt x="429440" y="4950134"/>
                </a:lnTo>
                <a:lnTo>
                  <a:pt x="429969" y="4950628"/>
                </a:ln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5" y="4933196"/>
                  <a:pt x="465995" y="4928255"/>
                </a:cubicBezTo>
                <a:cubicBezTo>
                  <a:pt x="465995" y="4862299"/>
                  <a:pt x="372445" y="4878177"/>
                  <a:pt x="372445" y="4850972"/>
                </a:cubicBezTo>
                <a:cubicBezTo>
                  <a:pt x="372445" y="4846523"/>
                  <a:pt x="374698" y="4842891"/>
                  <a:pt x="378874" y="4840371"/>
                </a:cubicBezTo>
                <a:lnTo>
                  <a:pt x="395404" y="4836760"/>
                </a:lnTo>
                <a:lnTo>
                  <a:pt x="438848" y="4849557"/>
                </a:lnTo>
                <a:cubicBezTo>
                  <a:pt x="440310" y="4850418"/>
                  <a:pt x="441771" y="4850714"/>
                  <a:pt x="443232" y="4850714"/>
                </a:cubicBezTo>
                <a:lnTo>
                  <a:pt x="443815" y="4850347"/>
                </a:lnTo>
                <a:lnTo>
                  <a:pt x="445074" y="4850684"/>
                </a:ln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7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lnTo>
                  <a:pt x="1026345" y="4950134"/>
                </a:lnTo>
                <a:lnTo>
                  <a:pt x="1027794" y="4950134"/>
                </a:lnTo>
                <a:cubicBezTo>
                  <a:pt x="1031306" y="4950134"/>
                  <a:pt x="1033639" y="4947819"/>
                  <a:pt x="1033639" y="4944348"/>
                </a:cubicBezTo>
                <a:lnTo>
                  <a:pt x="1033639" y="4837419"/>
                </a:lnTo>
                <a:lnTo>
                  <a:pt x="1070780" y="4837419"/>
                </a:lnTo>
                <a:cubicBezTo>
                  <a:pt x="1074584" y="4837419"/>
                  <a:pt x="1076625" y="4835105"/>
                  <a:pt x="1076625" y="4831634"/>
                </a:cubicBezTo>
                <a:lnTo>
                  <a:pt x="1076625" y="4811692"/>
                </a:lnTo>
                <a:cubicBezTo>
                  <a:pt x="1076625" y="4807934"/>
                  <a:pt x="1074584" y="4805627"/>
                  <a:pt x="1070780" y="4805627"/>
                </a:cubicBezTo>
                <a:lnTo>
                  <a:pt x="1068815" y="4805627"/>
                </a:lnTo>
                <a:lnTo>
                  <a:pt x="1068559" y="4805359"/>
                </a:lnTo>
                <a:lnTo>
                  <a:pt x="1033639" y="4805359"/>
                </a:lnTo>
                <a:lnTo>
                  <a:pt x="1033639" y="4802443"/>
                </a:lnTo>
                <a:cubicBezTo>
                  <a:pt x="1033639" y="4786548"/>
                  <a:pt x="1040663" y="4778457"/>
                  <a:pt x="1056748" y="4778457"/>
                </a:cubicBezTo>
                <a:cubicBezTo>
                  <a:pt x="1062593" y="4778457"/>
                  <a:pt x="1068892" y="4779901"/>
                  <a:pt x="1071071" y="4779901"/>
                </a:cubicBezTo>
                <a:cubicBezTo>
                  <a:pt x="1074584" y="4779901"/>
                  <a:pt x="1076045" y="4777882"/>
                  <a:pt x="1076625" y="4774411"/>
                </a:cubicBezTo>
                <a:lnTo>
                  <a:pt x="1079556" y="4759385"/>
                </a:lnTo>
                <a:cubicBezTo>
                  <a:pt x="1079813" y="4758050"/>
                  <a:pt x="1080138" y="4756876"/>
                  <a:pt x="1080138" y="4755627"/>
                </a:cubicBezTo>
                <a:cubicBezTo>
                  <a:pt x="1080138" y="4752417"/>
                  <a:pt x="1078386" y="4750711"/>
                  <a:pt x="1074293" y="4749848"/>
                </a:cubicBezTo>
                <a:lnTo>
                  <a:pt x="1072404" y="4749641"/>
                </a:lnTo>
                <a:lnTo>
                  <a:pt x="1072049" y="4749285"/>
                </a:ln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3" y="4787817"/>
                  <a:pt x="1136070" y="4779974"/>
                  <a:pt x="1136065" y="4767481"/>
                </a:cubicBezTo>
                <a:cubicBezTo>
                  <a:pt x="1136070" y="4754690"/>
                  <a:pt x="1127933" y="4747137"/>
                  <a:pt x="1115151" y="4747131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83918" y="2186523"/>
            <a:ext cx="3712306" cy="1049438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000"/>
              </a:spcAft>
              <a:defRPr lang="fr-FR" sz="36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36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000"/>
              </a:spcBef>
              <a:defRPr sz="140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571500" lvl="0" indent="-571500" algn="l" defTabSz="685800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noProof="0"/>
              <a:t>Click to edit Master text styles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83918" y="3296919"/>
            <a:ext cx="3712306" cy="532899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000"/>
              </a:spcAft>
              <a:defRPr lang="fr-FR" sz="1400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400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000"/>
              </a:spcBef>
              <a:defRPr lang="en-US" sz="1400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noProof="0"/>
              <a:t>Click to edit Master text styles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83918" y="1344695"/>
            <a:ext cx="3712306" cy="704959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000"/>
              </a:spcAft>
              <a:defRPr lang="fr-FR" sz="2200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36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000"/>
              </a:spcBef>
              <a:defRPr sz="140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grpSp>
        <p:nvGrpSpPr>
          <p:cNvPr id="26" name="Graphique 7">
            <a:extLst>
              <a:ext uri="{FF2B5EF4-FFF2-40B4-BE49-F238E27FC236}">
                <a16:creationId xmlns:a16="http://schemas.microsoft.com/office/drawing/2014/main" id="{2473C403-3091-45DA-8311-8B80BACBDD7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27" name="Forme libre : forme 9">
              <a:extLst>
                <a:ext uri="{FF2B5EF4-FFF2-40B4-BE49-F238E27FC236}">
                  <a16:creationId xmlns:a16="http://schemas.microsoft.com/office/drawing/2014/main" id="{9A66E28E-1ED8-413A-86AB-392723C99535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10">
              <a:extLst>
                <a:ext uri="{FF2B5EF4-FFF2-40B4-BE49-F238E27FC236}">
                  <a16:creationId xmlns:a16="http://schemas.microsoft.com/office/drawing/2014/main" id="{332EEDE0-E68F-49D3-A74F-33347ECF61BC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9" name="Forme libre : forme 11">
              <a:extLst>
                <a:ext uri="{FF2B5EF4-FFF2-40B4-BE49-F238E27FC236}">
                  <a16:creationId xmlns:a16="http://schemas.microsoft.com/office/drawing/2014/main" id="{3EA6B076-5413-42E1-95D1-72C23C1D4D5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07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next t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5F3432-6FAD-4E94-8F10-E3A9F64580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351364 w 4572000"/>
              <a:gd name="connsiteY0" fmla="*/ 4913481 h 5143500"/>
              <a:gd name="connsiteX1" fmla="*/ 331614 w 4572000"/>
              <a:gd name="connsiteY1" fmla="*/ 4933530 h 5143500"/>
              <a:gd name="connsiteX2" fmla="*/ 352238 w 4572000"/>
              <a:gd name="connsiteY2" fmla="*/ 4953582 h 5143500"/>
              <a:gd name="connsiteX3" fmla="*/ 371988 w 4572000"/>
              <a:gd name="connsiteY3" fmla="*/ 4933533 h 5143500"/>
              <a:gd name="connsiteX4" fmla="*/ 351364 w 4572000"/>
              <a:gd name="connsiteY4" fmla="*/ 4913481 h 5143500"/>
              <a:gd name="connsiteX5" fmla="*/ 892594 w 4572000"/>
              <a:gd name="connsiteY5" fmla="*/ 4837587 h 5143500"/>
              <a:gd name="connsiteX6" fmla="*/ 917847 w 4572000"/>
              <a:gd name="connsiteY6" fmla="*/ 4847631 h 5143500"/>
              <a:gd name="connsiteX7" fmla="*/ 927649 w 4572000"/>
              <a:gd name="connsiteY7" fmla="*/ 4877990 h 5143500"/>
              <a:gd name="connsiteX8" fmla="*/ 918101 w 4572000"/>
              <a:gd name="connsiteY8" fmla="*/ 4908353 h 5143500"/>
              <a:gd name="connsiteX9" fmla="*/ 894867 w 4572000"/>
              <a:gd name="connsiteY9" fmla="*/ 4918277 h 5143500"/>
              <a:gd name="connsiteX10" fmla="*/ 868934 w 4572000"/>
              <a:gd name="connsiteY10" fmla="*/ 4908080 h 5143500"/>
              <a:gd name="connsiteX11" fmla="*/ 859063 w 4572000"/>
              <a:gd name="connsiteY11" fmla="*/ 4877877 h 5143500"/>
              <a:gd name="connsiteX12" fmla="*/ 868679 w 4572000"/>
              <a:gd name="connsiteY12" fmla="*/ 4847677 h 5143500"/>
              <a:gd name="connsiteX13" fmla="*/ 559058 w 4572000"/>
              <a:gd name="connsiteY13" fmla="*/ 4837499 h 5143500"/>
              <a:gd name="connsiteX14" fmla="*/ 578337 w 4572000"/>
              <a:gd name="connsiteY14" fmla="*/ 4840021 h 5143500"/>
              <a:gd name="connsiteX15" fmla="*/ 585644 w 4572000"/>
              <a:gd name="connsiteY15" fmla="*/ 4847817 h 5143500"/>
              <a:gd name="connsiteX16" fmla="*/ 585644 w 4572000"/>
              <a:gd name="connsiteY16" fmla="*/ 4907937 h 5143500"/>
              <a:gd name="connsiteX17" fmla="*/ 578337 w 4572000"/>
              <a:gd name="connsiteY17" fmla="*/ 4915741 h 5143500"/>
              <a:gd name="connsiteX18" fmla="*/ 558606 w 4572000"/>
              <a:gd name="connsiteY18" fmla="*/ 4918322 h 5143500"/>
              <a:gd name="connsiteX19" fmla="*/ 534560 w 4572000"/>
              <a:gd name="connsiteY19" fmla="*/ 4909442 h 5143500"/>
              <a:gd name="connsiteX20" fmla="*/ 523520 w 4572000"/>
              <a:gd name="connsiteY20" fmla="*/ 4877990 h 5143500"/>
              <a:gd name="connsiteX21" fmla="*/ 534560 w 4572000"/>
              <a:gd name="connsiteY21" fmla="*/ 4846542 h 5143500"/>
              <a:gd name="connsiteX22" fmla="*/ 1101681 w 4572000"/>
              <a:gd name="connsiteY22" fmla="*/ 4805359 h 5143500"/>
              <a:gd name="connsiteX23" fmla="*/ 1095865 w 4572000"/>
              <a:gd name="connsiteY23" fmla="*/ 4811167 h 5143500"/>
              <a:gd name="connsiteX24" fmla="*/ 1095865 w 4572000"/>
              <a:gd name="connsiteY24" fmla="*/ 4944812 h 5143500"/>
              <a:gd name="connsiteX25" fmla="*/ 1101681 w 4572000"/>
              <a:gd name="connsiteY25" fmla="*/ 4950628 h 5143500"/>
              <a:gd name="connsiteX26" fmla="*/ 1127824 w 4572000"/>
              <a:gd name="connsiteY26" fmla="*/ 4950628 h 5143500"/>
              <a:gd name="connsiteX27" fmla="*/ 1128318 w 4572000"/>
              <a:gd name="connsiteY27" fmla="*/ 4950134 h 5143500"/>
              <a:gd name="connsiteX28" fmla="*/ 1130432 w 4572000"/>
              <a:gd name="connsiteY28" fmla="*/ 4950134 h 5143500"/>
              <a:gd name="connsiteX29" fmla="*/ 1136286 w 4572000"/>
              <a:gd name="connsiteY29" fmla="*/ 4944348 h 5143500"/>
              <a:gd name="connsiteX30" fmla="*/ 1136286 w 4572000"/>
              <a:gd name="connsiteY30" fmla="*/ 4811405 h 5143500"/>
              <a:gd name="connsiteX31" fmla="*/ 1130432 w 4572000"/>
              <a:gd name="connsiteY31" fmla="*/ 4805627 h 5143500"/>
              <a:gd name="connsiteX32" fmla="*/ 1128093 w 4572000"/>
              <a:gd name="connsiteY32" fmla="*/ 4805627 h 5143500"/>
              <a:gd name="connsiteX33" fmla="*/ 1127824 w 4572000"/>
              <a:gd name="connsiteY33" fmla="*/ 4805359 h 5143500"/>
              <a:gd name="connsiteX34" fmla="*/ 891921 w 4572000"/>
              <a:gd name="connsiteY34" fmla="*/ 4802455 h 5143500"/>
              <a:gd name="connsiteX35" fmla="*/ 819860 w 4572000"/>
              <a:gd name="connsiteY35" fmla="*/ 4877990 h 5143500"/>
              <a:gd name="connsiteX36" fmla="*/ 893950 w 4572000"/>
              <a:gd name="connsiteY36" fmla="*/ 4953533 h 5143500"/>
              <a:gd name="connsiteX37" fmla="*/ 923594 w 4572000"/>
              <a:gd name="connsiteY37" fmla="*/ 4947899 h 5143500"/>
              <a:gd name="connsiteX38" fmla="*/ 924072 w 4572000"/>
              <a:gd name="connsiteY38" fmla="*/ 4947569 h 5143500"/>
              <a:gd name="connsiteX39" fmla="*/ 924870 w 4572000"/>
              <a:gd name="connsiteY39" fmla="*/ 4947419 h 5143500"/>
              <a:gd name="connsiteX40" fmla="*/ 967554 w 4572000"/>
              <a:gd name="connsiteY40" fmla="*/ 4877877 h 5143500"/>
              <a:gd name="connsiteX41" fmla="*/ 924009 w 4572000"/>
              <a:gd name="connsiteY41" fmla="*/ 4808342 h 5143500"/>
              <a:gd name="connsiteX42" fmla="*/ 922788 w 4572000"/>
              <a:gd name="connsiteY42" fmla="*/ 4808122 h 5143500"/>
              <a:gd name="connsiteX43" fmla="*/ 922738 w 4572000"/>
              <a:gd name="connsiteY43" fmla="*/ 4808088 h 5143500"/>
              <a:gd name="connsiteX44" fmla="*/ 891921 w 4572000"/>
              <a:gd name="connsiteY44" fmla="*/ 4802455 h 5143500"/>
              <a:gd name="connsiteX45" fmla="*/ 725444 w 4572000"/>
              <a:gd name="connsiteY45" fmla="*/ 4802455 h 5143500"/>
              <a:gd name="connsiteX46" fmla="*/ 667046 w 4572000"/>
              <a:gd name="connsiteY46" fmla="*/ 4812907 h 5143500"/>
              <a:gd name="connsiteX47" fmla="*/ 666934 w 4572000"/>
              <a:gd name="connsiteY47" fmla="*/ 4813086 h 5143500"/>
              <a:gd name="connsiteX48" fmla="*/ 666651 w 4572000"/>
              <a:gd name="connsiteY48" fmla="*/ 4813136 h 5143500"/>
              <a:gd name="connsiteX49" fmla="*/ 659335 w 4572000"/>
              <a:gd name="connsiteY49" fmla="*/ 4824699 h 5143500"/>
              <a:gd name="connsiteX50" fmla="*/ 659335 w 4572000"/>
              <a:gd name="connsiteY50" fmla="*/ 4944348 h 5143500"/>
              <a:gd name="connsiteX51" fmla="*/ 659778 w 4572000"/>
              <a:gd name="connsiteY51" fmla="*/ 4944785 h 5143500"/>
              <a:gd name="connsiteX52" fmla="*/ 659778 w 4572000"/>
              <a:gd name="connsiteY52" fmla="*/ 4944812 h 5143500"/>
              <a:gd name="connsiteX53" fmla="*/ 665594 w 4572000"/>
              <a:gd name="connsiteY53" fmla="*/ 4950628 h 5143500"/>
              <a:gd name="connsiteX54" fmla="*/ 691737 w 4572000"/>
              <a:gd name="connsiteY54" fmla="*/ 4950628 h 5143500"/>
              <a:gd name="connsiteX55" fmla="*/ 697553 w 4572000"/>
              <a:gd name="connsiteY55" fmla="*/ 4944812 h 5143500"/>
              <a:gd name="connsiteX56" fmla="*/ 697553 w 4572000"/>
              <a:gd name="connsiteY56" fmla="*/ 4847194 h 5143500"/>
              <a:gd name="connsiteX57" fmla="*/ 704449 w 4572000"/>
              <a:gd name="connsiteY57" fmla="*/ 4839717 h 5143500"/>
              <a:gd name="connsiteX58" fmla="*/ 726010 w 4572000"/>
              <a:gd name="connsiteY58" fmla="*/ 4837419 h 5143500"/>
              <a:gd name="connsiteX59" fmla="*/ 746014 w 4572000"/>
              <a:gd name="connsiteY59" fmla="*/ 4843168 h 5143500"/>
              <a:gd name="connsiteX60" fmla="*/ 754203 w 4572000"/>
              <a:gd name="connsiteY60" fmla="*/ 4862009 h 5143500"/>
              <a:gd name="connsiteX61" fmla="*/ 754203 w 4572000"/>
              <a:gd name="connsiteY61" fmla="*/ 4944812 h 5143500"/>
              <a:gd name="connsiteX62" fmla="*/ 760019 w 4572000"/>
              <a:gd name="connsiteY62" fmla="*/ 4950628 h 5143500"/>
              <a:gd name="connsiteX63" fmla="*/ 786161 w 4572000"/>
              <a:gd name="connsiteY63" fmla="*/ 4950628 h 5143500"/>
              <a:gd name="connsiteX64" fmla="*/ 791977 w 4572000"/>
              <a:gd name="connsiteY64" fmla="*/ 4944812 h 5143500"/>
              <a:gd name="connsiteX65" fmla="*/ 791977 w 4572000"/>
              <a:gd name="connsiteY65" fmla="*/ 4944762 h 5143500"/>
              <a:gd name="connsiteX66" fmla="*/ 792396 w 4572000"/>
              <a:gd name="connsiteY66" fmla="*/ 4944348 h 5143500"/>
              <a:gd name="connsiteX67" fmla="*/ 792396 w 4572000"/>
              <a:gd name="connsiteY67" fmla="*/ 4857065 h 5143500"/>
              <a:gd name="connsiteX68" fmla="*/ 775798 w 4572000"/>
              <a:gd name="connsiteY68" fmla="*/ 4816682 h 5143500"/>
              <a:gd name="connsiteX69" fmla="*/ 775550 w 4572000"/>
              <a:gd name="connsiteY69" fmla="*/ 4816558 h 5143500"/>
              <a:gd name="connsiteX70" fmla="*/ 775487 w 4572000"/>
              <a:gd name="connsiteY70" fmla="*/ 4816471 h 5143500"/>
              <a:gd name="connsiteX71" fmla="*/ 725444 w 4572000"/>
              <a:gd name="connsiteY71" fmla="*/ 4802455 h 5143500"/>
              <a:gd name="connsiteX72" fmla="*/ 559835 w 4572000"/>
              <a:gd name="connsiteY72" fmla="*/ 4802455 h 5143500"/>
              <a:gd name="connsiteX73" fmla="*/ 529663 w 4572000"/>
              <a:gd name="connsiteY73" fmla="*/ 4807762 h 5143500"/>
              <a:gd name="connsiteX74" fmla="*/ 529596 w 4572000"/>
              <a:gd name="connsiteY74" fmla="*/ 4807805 h 5143500"/>
              <a:gd name="connsiteX75" fmla="*/ 528373 w 4572000"/>
              <a:gd name="connsiteY75" fmla="*/ 4808018 h 5143500"/>
              <a:gd name="connsiteX76" fmla="*/ 483587 w 4572000"/>
              <a:gd name="connsiteY76" fmla="*/ 4877877 h 5143500"/>
              <a:gd name="connsiteX77" fmla="*/ 526397 w 4572000"/>
              <a:gd name="connsiteY77" fmla="*/ 4947825 h 5143500"/>
              <a:gd name="connsiteX78" fmla="*/ 527143 w 4572000"/>
              <a:gd name="connsiteY78" fmla="*/ 4947947 h 5143500"/>
              <a:gd name="connsiteX79" fmla="*/ 527701 w 4572000"/>
              <a:gd name="connsiteY79" fmla="*/ 4948307 h 5143500"/>
              <a:gd name="connsiteX80" fmla="*/ 559257 w 4572000"/>
              <a:gd name="connsiteY80" fmla="*/ 4953533 h 5143500"/>
              <a:gd name="connsiteX81" fmla="*/ 617069 w 4572000"/>
              <a:gd name="connsiteY81" fmla="*/ 4941908 h 5143500"/>
              <a:gd name="connsiteX82" fmla="*/ 624338 w 4572000"/>
              <a:gd name="connsiteY82" fmla="*/ 4930284 h 5143500"/>
              <a:gd name="connsiteX83" fmla="*/ 624338 w 4572000"/>
              <a:gd name="connsiteY83" fmla="*/ 4824821 h 5143500"/>
              <a:gd name="connsiteX84" fmla="*/ 617069 w 4572000"/>
              <a:gd name="connsiteY84" fmla="*/ 4813204 h 5143500"/>
              <a:gd name="connsiteX85" fmla="*/ 559835 w 4572000"/>
              <a:gd name="connsiteY85" fmla="*/ 4802455 h 5143500"/>
              <a:gd name="connsiteX86" fmla="*/ 398012 w 4572000"/>
              <a:gd name="connsiteY86" fmla="*/ 4801292 h 5143500"/>
              <a:gd name="connsiteX87" fmla="*/ 396528 w 4572000"/>
              <a:gd name="connsiteY87" fmla="*/ 4801750 h 5143500"/>
              <a:gd name="connsiteX88" fmla="*/ 395863 w 4572000"/>
              <a:gd name="connsiteY88" fmla="*/ 4801582 h 5143500"/>
              <a:gd name="connsiteX89" fmla="*/ 331528 w 4572000"/>
              <a:gd name="connsiteY89" fmla="*/ 4853603 h 5143500"/>
              <a:gd name="connsiteX90" fmla="*/ 425688 w 4572000"/>
              <a:gd name="connsiteY90" fmla="*/ 4933656 h 5143500"/>
              <a:gd name="connsiteX91" fmla="*/ 423937 w 4572000"/>
              <a:gd name="connsiteY91" fmla="*/ 4944348 h 5143500"/>
              <a:gd name="connsiteX92" fmla="*/ 423646 w 4572000"/>
              <a:gd name="connsiteY92" fmla="*/ 4946089 h 5143500"/>
              <a:gd name="connsiteX93" fmla="*/ 428030 w 4572000"/>
              <a:gd name="connsiteY93" fmla="*/ 4950134 h 5143500"/>
              <a:gd name="connsiteX94" fmla="*/ 429441 w 4572000"/>
              <a:gd name="connsiteY94" fmla="*/ 4950134 h 5143500"/>
              <a:gd name="connsiteX95" fmla="*/ 429970 w 4572000"/>
              <a:gd name="connsiteY95" fmla="*/ 4950628 h 5143500"/>
              <a:gd name="connsiteX96" fmla="*/ 456122 w 4572000"/>
              <a:gd name="connsiteY96" fmla="*/ 4950628 h 5143500"/>
              <a:gd name="connsiteX97" fmla="*/ 463669 w 4572000"/>
              <a:gd name="connsiteY97" fmla="*/ 4944812 h 5143500"/>
              <a:gd name="connsiteX98" fmla="*/ 465995 w 4572000"/>
              <a:gd name="connsiteY98" fmla="*/ 4928255 h 5143500"/>
              <a:gd name="connsiteX99" fmla="*/ 372446 w 4572000"/>
              <a:gd name="connsiteY99" fmla="*/ 4850972 h 5143500"/>
              <a:gd name="connsiteX100" fmla="*/ 378875 w 4572000"/>
              <a:gd name="connsiteY100" fmla="*/ 4840371 h 5143500"/>
              <a:gd name="connsiteX101" fmla="*/ 395405 w 4572000"/>
              <a:gd name="connsiteY101" fmla="*/ 4836760 h 5143500"/>
              <a:gd name="connsiteX102" fmla="*/ 438849 w 4572000"/>
              <a:gd name="connsiteY102" fmla="*/ 4849557 h 5143500"/>
              <a:gd name="connsiteX103" fmla="*/ 443233 w 4572000"/>
              <a:gd name="connsiteY103" fmla="*/ 4850714 h 5143500"/>
              <a:gd name="connsiteX104" fmla="*/ 443816 w 4572000"/>
              <a:gd name="connsiteY104" fmla="*/ 4850348 h 5143500"/>
              <a:gd name="connsiteX105" fmla="*/ 445075 w 4572000"/>
              <a:gd name="connsiteY105" fmla="*/ 4850684 h 5143500"/>
              <a:gd name="connsiteX106" fmla="*/ 451468 w 4572000"/>
              <a:gd name="connsiteY106" fmla="*/ 4846616 h 5143500"/>
              <a:gd name="connsiteX107" fmla="*/ 460477 w 4572000"/>
              <a:gd name="connsiteY107" fmla="*/ 4827435 h 5143500"/>
              <a:gd name="connsiteX108" fmla="*/ 461640 w 4572000"/>
              <a:gd name="connsiteY108" fmla="*/ 4822502 h 5143500"/>
              <a:gd name="connsiteX109" fmla="*/ 458151 w 4572000"/>
              <a:gd name="connsiteY109" fmla="*/ 4816686 h 5143500"/>
              <a:gd name="connsiteX110" fmla="*/ 398012 w 4572000"/>
              <a:gd name="connsiteY110" fmla="*/ 4801292 h 5143500"/>
              <a:gd name="connsiteX111" fmla="*/ 1053744 w 4572000"/>
              <a:gd name="connsiteY111" fmla="*/ 4747249 h 5143500"/>
              <a:gd name="connsiteX112" fmla="*/ 994182 w 4572000"/>
              <a:gd name="connsiteY112" fmla="*/ 4808264 h 5143500"/>
              <a:gd name="connsiteX113" fmla="*/ 994182 w 4572000"/>
              <a:gd name="connsiteY113" fmla="*/ 4944812 h 5143500"/>
              <a:gd name="connsiteX114" fmla="*/ 999998 w 4572000"/>
              <a:gd name="connsiteY114" fmla="*/ 4950628 h 5143500"/>
              <a:gd name="connsiteX115" fmla="*/ 1025852 w 4572000"/>
              <a:gd name="connsiteY115" fmla="*/ 4950628 h 5143500"/>
              <a:gd name="connsiteX116" fmla="*/ 1026345 w 4572000"/>
              <a:gd name="connsiteY116" fmla="*/ 4950134 h 5143500"/>
              <a:gd name="connsiteX117" fmla="*/ 1027795 w 4572000"/>
              <a:gd name="connsiteY117" fmla="*/ 4950134 h 5143500"/>
              <a:gd name="connsiteX118" fmla="*/ 1033640 w 4572000"/>
              <a:gd name="connsiteY118" fmla="*/ 4944348 h 5143500"/>
              <a:gd name="connsiteX119" fmla="*/ 1033640 w 4572000"/>
              <a:gd name="connsiteY119" fmla="*/ 4837419 h 5143500"/>
              <a:gd name="connsiteX120" fmla="*/ 1070781 w 4572000"/>
              <a:gd name="connsiteY120" fmla="*/ 4837419 h 5143500"/>
              <a:gd name="connsiteX121" fmla="*/ 1076626 w 4572000"/>
              <a:gd name="connsiteY121" fmla="*/ 4831634 h 5143500"/>
              <a:gd name="connsiteX122" fmla="*/ 1076626 w 4572000"/>
              <a:gd name="connsiteY122" fmla="*/ 4811692 h 5143500"/>
              <a:gd name="connsiteX123" fmla="*/ 1070781 w 4572000"/>
              <a:gd name="connsiteY123" fmla="*/ 4805627 h 5143500"/>
              <a:gd name="connsiteX124" fmla="*/ 1068815 w 4572000"/>
              <a:gd name="connsiteY124" fmla="*/ 4805627 h 5143500"/>
              <a:gd name="connsiteX125" fmla="*/ 1068560 w 4572000"/>
              <a:gd name="connsiteY125" fmla="*/ 4805359 h 5143500"/>
              <a:gd name="connsiteX126" fmla="*/ 1033640 w 4572000"/>
              <a:gd name="connsiteY126" fmla="*/ 4805359 h 5143500"/>
              <a:gd name="connsiteX127" fmla="*/ 1033640 w 4572000"/>
              <a:gd name="connsiteY127" fmla="*/ 4802443 h 5143500"/>
              <a:gd name="connsiteX128" fmla="*/ 1056749 w 4572000"/>
              <a:gd name="connsiteY128" fmla="*/ 4778457 h 5143500"/>
              <a:gd name="connsiteX129" fmla="*/ 1071072 w 4572000"/>
              <a:gd name="connsiteY129" fmla="*/ 4779901 h 5143500"/>
              <a:gd name="connsiteX130" fmla="*/ 1076626 w 4572000"/>
              <a:gd name="connsiteY130" fmla="*/ 4774411 h 5143500"/>
              <a:gd name="connsiteX131" fmla="*/ 1079557 w 4572000"/>
              <a:gd name="connsiteY131" fmla="*/ 4759385 h 5143500"/>
              <a:gd name="connsiteX132" fmla="*/ 1080138 w 4572000"/>
              <a:gd name="connsiteY132" fmla="*/ 4755627 h 5143500"/>
              <a:gd name="connsiteX133" fmla="*/ 1074293 w 4572000"/>
              <a:gd name="connsiteY133" fmla="*/ 4749848 h 5143500"/>
              <a:gd name="connsiteX134" fmla="*/ 1072405 w 4572000"/>
              <a:gd name="connsiteY134" fmla="*/ 4749641 h 5143500"/>
              <a:gd name="connsiteX135" fmla="*/ 1072049 w 4572000"/>
              <a:gd name="connsiteY135" fmla="*/ 4749285 h 5143500"/>
              <a:gd name="connsiteX136" fmla="*/ 1053744 w 4572000"/>
              <a:gd name="connsiteY136" fmla="*/ 4747249 h 5143500"/>
              <a:gd name="connsiteX137" fmla="*/ 1115152 w 4572000"/>
              <a:gd name="connsiteY137" fmla="*/ 4747131 h 5143500"/>
              <a:gd name="connsiteX138" fmla="*/ 1095105 w 4572000"/>
              <a:gd name="connsiteY138" fmla="*/ 4767478 h 5143500"/>
              <a:gd name="connsiteX139" fmla="*/ 1116018 w 4572000"/>
              <a:gd name="connsiteY139" fmla="*/ 4787818 h 5143500"/>
              <a:gd name="connsiteX140" fmla="*/ 1136066 w 4572000"/>
              <a:gd name="connsiteY140" fmla="*/ 4767481 h 5143500"/>
              <a:gd name="connsiteX141" fmla="*/ 1115152 w 4572000"/>
              <a:gd name="connsiteY141" fmla="*/ 4747131 h 5143500"/>
              <a:gd name="connsiteX142" fmla="*/ 0 w 4572000"/>
              <a:gd name="connsiteY142" fmla="*/ 0 h 5143500"/>
              <a:gd name="connsiteX143" fmla="*/ 4572000 w 4572000"/>
              <a:gd name="connsiteY143" fmla="*/ 0 h 5143500"/>
              <a:gd name="connsiteX144" fmla="*/ 4572000 w 4572000"/>
              <a:gd name="connsiteY144" fmla="*/ 5143500 h 5143500"/>
              <a:gd name="connsiteX145" fmla="*/ 0 w 4572000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572000" h="5143500">
                <a:moveTo>
                  <a:pt x="351364" y="4913481"/>
                </a:moveTo>
                <a:cubicBezTo>
                  <a:pt x="339457" y="4913486"/>
                  <a:pt x="331613" y="4921037"/>
                  <a:pt x="331614" y="4933530"/>
                </a:cubicBezTo>
                <a:cubicBezTo>
                  <a:pt x="331609" y="4945734"/>
                  <a:pt x="339457" y="4953580"/>
                  <a:pt x="352238" y="4953582"/>
                </a:cubicBezTo>
                <a:cubicBezTo>
                  <a:pt x="364154" y="4953577"/>
                  <a:pt x="371991" y="4945737"/>
                  <a:pt x="371988" y="4933533"/>
                </a:cubicBezTo>
                <a:cubicBezTo>
                  <a:pt x="371996" y="4921039"/>
                  <a:pt x="364154" y="4913482"/>
                  <a:pt x="351364" y="4913481"/>
                </a:cubicBezTo>
                <a:close/>
                <a:moveTo>
                  <a:pt x="892594" y="4837587"/>
                </a:moveTo>
                <a:lnTo>
                  <a:pt x="917847" y="4847631"/>
                </a:lnTo>
                <a:cubicBezTo>
                  <a:pt x="924092" y="4854457"/>
                  <a:pt x="927649" y="4864625"/>
                  <a:pt x="927649" y="4877990"/>
                </a:cubicBezTo>
                <a:cubicBezTo>
                  <a:pt x="927649" y="4891355"/>
                  <a:pt x="924092" y="4901524"/>
                  <a:pt x="918101" y="4908353"/>
                </a:cubicBezTo>
                <a:lnTo>
                  <a:pt x="894867" y="4918277"/>
                </a:lnTo>
                <a:lnTo>
                  <a:pt x="868934" y="4908080"/>
                </a:lnTo>
                <a:cubicBezTo>
                  <a:pt x="862646" y="4901288"/>
                  <a:pt x="859063" y="4891172"/>
                  <a:pt x="859063" y="4877877"/>
                </a:cubicBezTo>
                <a:cubicBezTo>
                  <a:pt x="859063" y="4864582"/>
                  <a:pt x="862646" y="4854468"/>
                  <a:pt x="868679" y="4847677"/>
                </a:cubicBezTo>
                <a:close/>
                <a:moveTo>
                  <a:pt x="559058" y="4837499"/>
                </a:moveTo>
                <a:lnTo>
                  <a:pt x="578337" y="4840021"/>
                </a:lnTo>
                <a:cubicBezTo>
                  <a:pt x="583310" y="4841465"/>
                  <a:pt x="585644" y="4843483"/>
                  <a:pt x="585644" y="4847817"/>
                </a:cubicBezTo>
                <a:lnTo>
                  <a:pt x="585644" y="4907937"/>
                </a:lnTo>
                <a:cubicBezTo>
                  <a:pt x="585644" y="4912270"/>
                  <a:pt x="583310" y="4914296"/>
                  <a:pt x="578337" y="4915741"/>
                </a:cubicBezTo>
                <a:lnTo>
                  <a:pt x="558606" y="4918322"/>
                </a:lnTo>
                <a:lnTo>
                  <a:pt x="534560" y="4909442"/>
                </a:lnTo>
                <a:cubicBezTo>
                  <a:pt x="527878" y="4902976"/>
                  <a:pt x="523520" y="4892806"/>
                  <a:pt x="523520" y="4877990"/>
                </a:cubicBezTo>
                <a:cubicBezTo>
                  <a:pt x="523520" y="4863173"/>
                  <a:pt x="527878" y="4853005"/>
                  <a:pt x="534560" y="4846542"/>
                </a:cubicBezTo>
                <a:close/>
                <a:moveTo>
                  <a:pt x="1101681" y="4805359"/>
                </a:moveTo>
                <a:cubicBezTo>
                  <a:pt x="1098193" y="4805359"/>
                  <a:pt x="1095865" y="4807677"/>
                  <a:pt x="1095865" y="4811167"/>
                </a:cubicBezTo>
                <a:lnTo>
                  <a:pt x="1095865" y="4944812"/>
                </a:lnTo>
                <a:cubicBezTo>
                  <a:pt x="1095865" y="4948301"/>
                  <a:pt x="1098193" y="4950628"/>
                  <a:pt x="1101681" y="4950628"/>
                </a:cubicBezTo>
                <a:lnTo>
                  <a:pt x="1127824" y="4950628"/>
                </a:lnTo>
                <a:lnTo>
                  <a:pt x="1128318" y="4950134"/>
                </a:lnTo>
                <a:lnTo>
                  <a:pt x="1130432" y="4950134"/>
                </a:lnTo>
                <a:cubicBezTo>
                  <a:pt x="1133944" y="4950134"/>
                  <a:pt x="1136286" y="4947819"/>
                  <a:pt x="1136286" y="4944348"/>
                </a:cubicBezTo>
                <a:lnTo>
                  <a:pt x="1136286" y="4811405"/>
                </a:lnTo>
                <a:cubicBezTo>
                  <a:pt x="1136286" y="4807934"/>
                  <a:pt x="1133944" y="4805627"/>
                  <a:pt x="1130432" y="4805627"/>
                </a:cubicBezTo>
                <a:lnTo>
                  <a:pt x="1128093" y="4805627"/>
                </a:lnTo>
                <a:lnTo>
                  <a:pt x="1127824" y="4805359"/>
                </a:lnTo>
                <a:close/>
                <a:moveTo>
                  <a:pt x="891921" y="4802455"/>
                </a:moveTo>
                <a:cubicBezTo>
                  <a:pt x="848338" y="4802455"/>
                  <a:pt x="819860" y="4834118"/>
                  <a:pt x="819860" y="4877990"/>
                </a:cubicBezTo>
                <a:cubicBezTo>
                  <a:pt x="819860" y="4921862"/>
                  <a:pt x="848338" y="4953533"/>
                  <a:pt x="893950" y="4953533"/>
                </a:cubicBezTo>
                <a:cubicBezTo>
                  <a:pt x="904845" y="4953533"/>
                  <a:pt x="914796" y="4951553"/>
                  <a:pt x="923594" y="4947899"/>
                </a:cubicBezTo>
                <a:lnTo>
                  <a:pt x="924072" y="4947569"/>
                </a:lnTo>
                <a:lnTo>
                  <a:pt x="924870" y="4947419"/>
                </a:lnTo>
                <a:cubicBezTo>
                  <a:pt x="951435" y="4936512"/>
                  <a:pt x="967554" y="4910608"/>
                  <a:pt x="967554" y="4877877"/>
                </a:cubicBezTo>
                <a:cubicBezTo>
                  <a:pt x="967554" y="4845146"/>
                  <a:pt x="951435" y="4819246"/>
                  <a:pt x="924009" y="4808342"/>
                </a:cubicBezTo>
                <a:lnTo>
                  <a:pt x="922788" y="4808122"/>
                </a:lnTo>
                <a:lnTo>
                  <a:pt x="922738" y="4808088"/>
                </a:lnTo>
                <a:cubicBezTo>
                  <a:pt x="913655" y="4804434"/>
                  <a:pt x="903323" y="4802455"/>
                  <a:pt x="891921" y="4802455"/>
                </a:cubicBezTo>
                <a:close/>
                <a:moveTo>
                  <a:pt x="725444" y="4802455"/>
                </a:moveTo>
                <a:cubicBezTo>
                  <a:pt x="708302" y="4802455"/>
                  <a:pt x="688256" y="4805359"/>
                  <a:pt x="667046" y="4812907"/>
                </a:cubicBezTo>
                <a:lnTo>
                  <a:pt x="666934" y="4813086"/>
                </a:lnTo>
                <a:lnTo>
                  <a:pt x="666651" y="4813136"/>
                </a:lnTo>
                <a:cubicBezTo>
                  <a:pt x="662557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8" y="4944785"/>
                </a:lnTo>
                <a:lnTo>
                  <a:pt x="659778" y="4944812"/>
                </a:lnTo>
                <a:cubicBezTo>
                  <a:pt x="659778" y="4948301"/>
                  <a:pt x="662104" y="4950628"/>
                  <a:pt x="665594" y="4950628"/>
                </a:cubicBezTo>
                <a:lnTo>
                  <a:pt x="691737" y="4950628"/>
                </a:lnTo>
                <a:cubicBezTo>
                  <a:pt x="695226" y="4950628"/>
                  <a:pt x="697553" y="4948301"/>
                  <a:pt x="697553" y="4944812"/>
                </a:cubicBezTo>
                <a:lnTo>
                  <a:pt x="697553" y="4847194"/>
                </a:lnTo>
                <a:lnTo>
                  <a:pt x="704449" y="4839717"/>
                </a:lnTo>
                <a:lnTo>
                  <a:pt x="726010" y="4837419"/>
                </a:lnTo>
                <a:lnTo>
                  <a:pt x="746014" y="4843168"/>
                </a:lnTo>
                <a:lnTo>
                  <a:pt x="754203" y="4862009"/>
                </a:lnTo>
                <a:lnTo>
                  <a:pt x="754203" y="4944812"/>
                </a:lnTo>
                <a:cubicBezTo>
                  <a:pt x="754203" y="4948301"/>
                  <a:pt x="756529" y="4950628"/>
                  <a:pt x="760019" y="4950628"/>
                </a:cubicBezTo>
                <a:lnTo>
                  <a:pt x="786161" y="4950628"/>
                </a:lnTo>
                <a:cubicBezTo>
                  <a:pt x="789651" y="4950628"/>
                  <a:pt x="791977" y="4948301"/>
                  <a:pt x="791977" y="4944812"/>
                </a:cubicBezTo>
                <a:lnTo>
                  <a:pt x="791977" y="4944762"/>
                </a:lnTo>
                <a:lnTo>
                  <a:pt x="792396" y="4944348"/>
                </a:lnTo>
                <a:lnTo>
                  <a:pt x="792396" y="4857065"/>
                </a:lnTo>
                <a:cubicBezTo>
                  <a:pt x="792396" y="4839438"/>
                  <a:pt x="786911" y="4825856"/>
                  <a:pt x="775798" y="4816682"/>
                </a:cubicBezTo>
                <a:lnTo>
                  <a:pt x="775550" y="4816558"/>
                </a:lnTo>
                <a:lnTo>
                  <a:pt x="775487" y="4816471"/>
                </a:lnTo>
                <a:cubicBezTo>
                  <a:pt x="764446" y="4807248"/>
                  <a:pt x="747813" y="4802455"/>
                  <a:pt x="725444" y="4802455"/>
                </a:cubicBezTo>
                <a:close/>
                <a:moveTo>
                  <a:pt x="559835" y="4802455"/>
                </a:moveTo>
                <a:cubicBezTo>
                  <a:pt x="548869" y="4802455"/>
                  <a:pt x="538720" y="4804289"/>
                  <a:pt x="529663" y="4807762"/>
                </a:cubicBezTo>
                <a:lnTo>
                  <a:pt x="529596" y="4807805"/>
                </a:lnTo>
                <a:lnTo>
                  <a:pt x="528373" y="4808018"/>
                </a:lnTo>
                <a:cubicBezTo>
                  <a:pt x="501027" y="4818381"/>
                  <a:pt x="483587" y="4843416"/>
                  <a:pt x="483587" y="4877877"/>
                </a:cubicBezTo>
                <a:cubicBezTo>
                  <a:pt x="483587" y="4912775"/>
                  <a:pt x="498720" y="4937596"/>
                  <a:pt x="526397" y="4947825"/>
                </a:cubicBezTo>
                <a:lnTo>
                  <a:pt x="527143" y="4947947"/>
                </a:lnTo>
                <a:lnTo>
                  <a:pt x="527701" y="4948307"/>
                </a:lnTo>
                <a:cubicBezTo>
                  <a:pt x="536867" y="4951735"/>
                  <a:pt x="547417" y="4953533"/>
                  <a:pt x="559257" y="4953533"/>
                </a:cubicBezTo>
                <a:cubicBezTo>
                  <a:pt x="578429" y="4953533"/>
                  <a:pt x="597023" y="4950331"/>
                  <a:pt x="617069" y="4941908"/>
                </a:cubicBezTo>
                <a:cubicBezTo>
                  <a:pt x="621723" y="4939879"/>
                  <a:pt x="624338" y="4936678"/>
                  <a:pt x="624338" y="4930284"/>
                </a:cubicBezTo>
                <a:lnTo>
                  <a:pt x="624338" y="4824821"/>
                </a:lnTo>
                <a:cubicBezTo>
                  <a:pt x="624338" y="4818138"/>
                  <a:pt x="621723" y="4814946"/>
                  <a:pt x="617069" y="4813204"/>
                </a:cubicBezTo>
                <a:cubicBezTo>
                  <a:pt x="597898" y="4805936"/>
                  <a:pt x="579880" y="4802455"/>
                  <a:pt x="559835" y="4802455"/>
                </a:cubicBezTo>
                <a:close/>
                <a:moveTo>
                  <a:pt x="398012" y="4801292"/>
                </a:moveTo>
                <a:lnTo>
                  <a:pt x="396528" y="4801750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7" y="4940590"/>
                  <a:pt x="423937" y="4944348"/>
                </a:cubicBezTo>
                <a:cubicBezTo>
                  <a:pt x="423646" y="4944931"/>
                  <a:pt x="423646" y="4945505"/>
                  <a:pt x="423646" y="4946089"/>
                </a:cubicBezTo>
                <a:cubicBezTo>
                  <a:pt x="423646" y="4948394"/>
                  <a:pt x="425107" y="4950134"/>
                  <a:pt x="428030" y="4950134"/>
                </a:cubicBezTo>
                <a:lnTo>
                  <a:pt x="429441" y="4950134"/>
                </a:lnTo>
                <a:lnTo>
                  <a:pt x="429970" y="4950628"/>
                </a:lnTo>
                <a:lnTo>
                  <a:pt x="456122" y="4950628"/>
                </a:lnTo>
                <a:cubicBezTo>
                  <a:pt x="460477" y="4950628"/>
                  <a:pt x="462217" y="4949176"/>
                  <a:pt x="463669" y="4944812"/>
                </a:cubicBezTo>
                <a:cubicBezTo>
                  <a:pt x="465419" y="4939879"/>
                  <a:pt x="465995" y="4933196"/>
                  <a:pt x="465995" y="4928255"/>
                </a:cubicBezTo>
                <a:cubicBezTo>
                  <a:pt x="465995" y="4862299"/>
                  <a:pt x="372446" y="4878177"/>
                  <a:pt x="372446" y="4850972"/>
                </a:cubicBezTo>
                <a:cubicBezTo>
                  <a:pt x="372446" y="4846523"/>
                  <a:pt x="374698" y="4842891"/>
                  <a:pt x="378875" y="4840371"/>
                </a:cubicBezTo>
                <a:lnTo>
                  <a:pt x="395405" y="4836760"/>
                </a:lnTo>
                <a:lnTo>
                  <a:pt x="438849" y="4849557"/>
                </a:lnTo>
                <a:cubicBezTo>
                  <a:pt x="440310" y="4850418"/>
                  <a:pt x="441772" y="4850714"/>
                  <a:pt x="443233" y="4850714"/>
                </a:cubicBezTo>
                <a:lnTo>
                  <a:pt x="443816" y="4850348"/>
                </a:lnTo>
                <a:lnTo>
                  <a:pt x="445075" y="4850684"/>
                </a:lnTo>
                <a:cubicBezTo>
                  <a:pt x="447690" y="4850684"/>
                  <a:pt x="450306" y="4849231"/>
                  <a:pt x="451468" y="4846616"/>
                </a:cubicBezTo>
                <a:lnTo>
                  <a:pt x="460477" y="4827435"/>
                </a:lnTo>
                <a:cubicBezTo>
                  <a:pt x="461318" y="4825652"/>
                  <a:pt x="461640" y="4823954"/>
                  <a:pt x="461640" y="4822502"/>
                </a:cubicBezTo>
                <a:cubicBezTo>
                  <a:pt x="461640" y="4820176"/>
                  <a:pt x="460486" y="4817858"/>
                  <a:pt x="458151" y="4816686"/>
                </a:cubicBezTo>
                <a:cubicBezTo>
                  <a:pt x="440142" y="4806226"/>
                  <a:pt x="418636" y="4801292"/>
                  <a:pt x="398012" y="4801292"/>
                </a:cubicBezTo>
                <a:close/>
                <a:moveTo>
                  <a:pt x="1053744" y="4747249"/>
                </a:moveTo>
                <a:cubicBezTo>
                  <a:pt x="1017718" y="4747249"/>
                  <a:pt x="994182" y="4766420"/>
                  <a:pt x="994182" y="4808264"/>
                </a:cubicBezTo>
                <a:lnTo>
                  <a:pt x="994182" y="4944812"/>
                </a:lnTo>
                <a:cubicBezTo>
                  <a:pt x="994182" y="4948301"/>
                  <a:pt x="996508" y="4950628"/>
                  <a:pt x="999998" y="4950628"/>
                </a:cubicBezTo>
                <a:lnTo>
                  <a:pt x="1025852" y="4950628"/>
                </a:lnTo>
                <a:lnTo>
                  <a:pt x="1026345" y="4950134"/>
                </a:lnTo>
                <a:lnTo>
                  <a:pt x="1027795" y="4950134"/>
                </a:lnTo>
                <a:cubicBezTo>
                  <a:pt x="1031307" y="4950134"/>
                  <a:pt x="1033640" y="4947819"/>
                  <a:pt x="1033640" y="4944348"/>
                </a:cubicBezTo>
                <a:lnTo>
                  <a:pt x="1033640" y="4837419"/>
                </a:lnTo>
                <a:lnTo>
                  <a:pt x="1070781" y="4837419"/>
                </a:lnTo>
                <a:cubicBezTo>
                  <a:pt x="1074584" y="4837419"/>
                  <a:pt x="1076626" y="4835105"/>
                  <a:pt x="1076626" y="4831634"/>
                </a:cubicBezTo>
                <a:lnTo>
                  <a:pt x="1076626" y="4811692"/>
                </a:lnTo>
                <a:cubicBezTo>
                  <a:pt x="1076626" y="4807934"/>
                  <a:pt x="1074584" y="4805627"/>
                  <a:pt x="1070781" y="4805627"/>
                </a:cubicBezTo>
                <a:lnTo>
                  <a:pt x="1068815" y="4805627"/>
                </a:lnTo>
                <a:lnTo>
                  <a:pt x="1068560" y="4805359"/>
                </a:lnTo>
                <a:lnTo>
                  <a:pt x="1033640" y="4805359"/>
                </a:lnTo>
                <a:lnTo>
                  <a:pt x="1033640" y="4802443"/>
                </a:lnTo>
                <a:cubicBezTo>
                  <a:pt x="1033640" y="4786548"/>
                  <a:pt x="1040664" y="4778457"/>
                  <a:pt x="1056749" y="4778457"/>
                </a:cubicBezTo>
                <a:cubicBezTo>
                  <a:pt x="1062594" y="4778457"/>
                  <a:pt x="1068893" y="4779901"/>
                  <a:pt x="1071072" y="4779901"/>
                </a:cubicBezTo>
                <a:cubicBezTo>
                  <a:pt x="1074584" y="4779901"/>
                  <a:pt x="1076046" y="4777882"/>
                  <a:pt x="1076626" y="4774411"/>
                </a:cubicBezTo>
                <a:lnTo>
                  <a:pt x="1079557" y="4759385"/>
                </a:lnTo>
                <a:cubicBezTo>
                  <a:pt x="1079814" y="4758050"/>
                  <a:pt x="1080138" y="4756876"/>
                  <a:pt x="1080138" y="4755627"/>
                </a:cubicBezTo>
                <a:cubicBezTo>
                  <a:pt x="1080138" y="4752417"/>
                  <a:pt x="1078387" y="4750711"/>
                  <a:pt x="1074293" y="4749848"/>
                </a:cubicBezTo>
                <a:lnTo>
                  <a:pt x="1072405" y="4749641"/>
                </a:lnTo>
                <a:lnTo>
                  <a:pt x="1072049" y="4749285"/>
                </a:lnTo>
                <a:cubicBezTo>
                  <a:pt x="1066233" y="4747834"/>
                  <a:pt x="1059942" y="4747249"/>
                  <a:pt x="1053744" y="4747249"/>
                </a:cubicBezTo>
                <a:close/>
                <a:moveTo>
                  <a:pt x="1115152" y="4747131"/>
                </a:moveTo>
                <a:cubicBezTo>
                  <a:pt x="1102948" y="4747139"/>
                  <a:pt x="1095102" y="4754688"/>
                  <a:pt x="1095105" y="4767478"/>
                </a:cubicBezTo>
                <a:cubicBezTo>
                  <a:pt x="1095102" y="4779971"/>
                  <a:pt x="1102948" y="4787811"/>
                  <a:pt x="1116018" y="4787818"/>
                </a:cubicBezTo>
                <a:cubicBezTo>
                  <a:pt x="1127933" y="4787817"/>
                  <a:pt x="1136071" y="4779974"/>
                  <a:pt x="1136066" y="4767481"/>
                </a:cubicBezTo>
                <a:cubicBezTo>
                  <a:pt x="1136071" y="4754690"/>
                  <a:pt x="1127933" y="4747137"/>
                  <a:pt x="1115152" y="4747131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picture</a:t>
            </a:r>
            <a:endParaRPr lang="fr-FR"/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0F580B26-21D6-4630-AE3D-FB359C1C883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912231" y="1426436"/>
            <a:ext cx="72515" cy="72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SmartArt graphic</a:t>
            </a:r>
            <a:endParaRPr lang="fr-FR"/>
          </a:p>
        </p:txBody>
      </p: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16B17374-481A-4CE6-8974-CA84865A03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6912231" y="3645065"/>
            <a:ext cx="72515" cy="72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SmartArt graphic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748CB09-B51F-4AC1-A908-AF052BFFAB5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/>
              <a:t>internal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8E44FC-CC99-479F-B667-CC0B04AA1BE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B54B0F7-55DD-40D6-B7F4-70B586885C0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013E5883-7FD1-4C44-9ADB-EE49A08914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04951" y="1875662"/>
            <a:ext cx="3077548" cy="73037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fr-FR" sz="24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EF5BFE2C-3893-4574-8E43-0A06788709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04951" y="2617811"/>
            <a:ext cx="3077548" cy="40346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2500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25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E331AD24-1AAB-440A-917D-3BB2B9658D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04951" y="3085124"/>
            <a:ext cx="3077548" cy="248433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12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l">
              <a:lnSpc>
                <a:spcPct val="100000"/>
              </a:lnSpc>
              <a:buFont typeface="Arial" panose="020B0604020202020204" pitchFamily="34" charset="0"/>
              <a:buNone/>
              <a:defRPr lang="en-US" sz="12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8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3FC96125-BC0F-469E-BA75-F4F2916D50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730" y="318887"/>
            <a:ext cx="847800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5" y="1457849"/>
            <a:ext cx="8478000" cy="322141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E214CB94-27AF-41B7-A363-829DCFEBE7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8478000" cy="1846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577A6-F24A-4B6D-B7E1-FB31180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CEC2E05F-5F9D-41D9-A40F-97C2869C7DD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46800" y="0"/>
            <a:ext cx="2797200" cy="51435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39F8F8F8-B2E7-4739-8BFF-FA42634CE5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730" y="318887"/>
            <a:ext cx="573840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E0A2CB60-A40E-44FE-B4B7-57EBEFEC0D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5735870" cy="1846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614E260-5FC8-4D02-8571-9C1540BB2B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5" y="1457849"/>
            <a:ext cx="5735870" cy="322141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92EA-2F40-4220-B1A0-E938F3FB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5735870" cy="56118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7E64057C-5A6F-41C9-B888-6149A71BAD6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0"/>
            <a:ext cx="4572000" cy="51435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D67FA919-D04A-4310-ADDF-1120333F61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730" y="318887"/>
            <a:ext cx="4030028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929FD931-0FD5-4A54-8BB1-79F5E8669C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4028251" cy="1846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EBA920-ED61-4542-B852-868AA9D5A0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5" y="1457849"/>
            <a:ext cx="4028251" cy="322141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2E878-181A-4B45-B709-990F0EC3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4028251" cy="56118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que 7">
            <a:extLst>
              <a:ext uri="{FF2B5EF4-FFF2-40B4-BE49-F238E27FC236}">
                <a16:creationId xmlns:a16="http://schemas.microsoft.com/office/drawing/2014/main" id="{AAE34BD0-96F3-484E-823D-846BCF7077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236582" y="2227950"/>
            <a:ext cx="2670837" cy="687600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5ACEFF7-2172-4E31-95A5-2822B762DCC8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56C511D-58A1-442A-9FDB-13B83505C8E1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3BB5D3E-7EA3-4217-8524-E90CF2B6AC62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78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88BFE2C-28A1-438A-960B-E93F4C5FF5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8493" y="1558351"/>
            <a:ext cx="2191718" cy="161583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8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0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67A3D333-F7E4-4D2F-8B90-78E621A65A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72000" y="1558351"/>
            <a:ext cx="2191718" cy="161583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8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0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4" name="Espace réservé pour une image  3">
            <a:extLst>
              <a:ext uri="{FF2B5EF4-FFF2-40B4-BE49-F238E27FC236}">
                <a16:creationId xmlns:a16="http://schemas.microsoft.com/office/drawing/2014/main" id="{D04D9ECA-57E3-42D4-AB59-AFDFC4994F9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3730" y="1829515"/>
            <a:ext cx="1755419" cy="2717116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id="{A4ACE33E-54EC-45BB-A1EF-BC5E84D636C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572000" y="1829515"/>
            <a:ext cx="1755419" cy="2717116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DEB9B5-F15A-466E-8080-C371BE1672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39642" y="1829515"/>
            <a:ext cx="2059200" cy="17002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3DFB714-75E9-40A1-A9E1-32341A0AB2F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301373" y="1829515"/>
            <a:ext cx="2058403" cy="17002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B0C0C30-D9D7-4BD7-AF39-B6CB516C98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730" y="318887"/>
            <a:ext cx="847800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1CD7C0F2-9ED1-4D8C-94FB-BE336E7168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8478000" cy="1846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41BA8-9107-45A1-B4A7-F5FE729D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562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51561" y="1188615"/>
            <a:ext cx="1034787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5070" y="1139318"/>
            <a:ext cx="883540" cy="398442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800" cap="all" baseline="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51562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96499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96499" y="1188615"/>
            <a:ext cx="1034786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41436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41435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86373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86372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51562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96498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96498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41433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41433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86367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786367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6" y="1457849"/>
            <a:ext cx="2120260" cy="322141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1" name="Forme libre : forme 9">
            <a:extLst>
              <a:ext uri="{FF2B5EF4-FFF2-40B4-BE49-F238E27FC236}">
                <a16:creationId xmlns:a16="http://schemas.microsoft.com/office/drawing/2014/main" id="{F5349C85-4F38-41FC-8627-25D47DE73E7F}"/>
              </a:ext>
            </a:extLst>
          </p:cNvPr>
          <p:cNvSpPr>
            <a:spLocks noChangeAspect="1"/>
          </p:cNvSpPr>
          <p:nvPr userDrawn="1"/>
        </p:nvSpPr>
        <p:spPr>
          <a:xfrm>
            <a:off x="331199" y="4747737"/>
            <a:ext cx="804756" cy="2052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tx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noProof="0"/>
          </a:p>
        </p:txBody>
      </p:sp>
      <p:grpSp>
        <p:nvGrpSpPr>
          <p:cNvPr id="32" name="Graphique 7">
            <a:extLst>
              <a:ext uri="{FF2B5EF4-FFF2-40B4-BE49-F238E27FC236}">
                <a16:creationId xmlns:a16="http://schemas.microsoft.com/office/drawing/2014/main" id="{06A5D6C0-9CFB-4C86-8BD0-9B0F6C1008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7570A171-087A-451D-8C88-52D822ABF6D0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FC3C9097-DD6E-4680-8304-A8A8F1E97DB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5" name="Forme libre : forme 11">
              <a:extLst>
                <a:ext uri="{FF2B5EF4-FFF2-40B4-BE49-F238E27FC236}">
                  <a16:creationId xmlns:a16="http://schemas.microsoft.com/office/drawing/2014/main" id="{BDB8E9CF-D9B2-4FB3-B1A5-B96BB1FF6D5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28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562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51561" y="1188615"/>
            <a:ext cx="1034787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5070" y="1139318"/>
            <a:ext cx="883540" cy="398442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800" cap="all" baseline="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51562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96499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96499" y="1188615"/>
            <a:ext cx="1034786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41436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41435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86373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86372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51562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96498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96498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41433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41433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86367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786367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6" y="1457849"/>
            <a:ext cx="2120260" cy="3221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2268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2pPr>
            <a:lvl3pPr marL="4572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3pPr>
            <a:lvl4pPr marL="6840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43" name="Graphique 7">
            <a:extLst>
              <a:ext uri="{FF2B5EF4-FFF2-40B4-BE49-F238E27FC236}">
                <a16:creationId xmlns:a16="http://schemas.microsoft.com/office/drawing/2014/main" id="{E81F6DB5-904A-4266-BC9D-43DEDDAB2FF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44" name="Forme libre : forme 9">
              <a:extLst>
                <a:ext uri="{FF2B5EF4-FFF2-40B4-BE49-F238E27FC236}">
                  <a16:creationId xmlns:a16="http://schemas.microsoft.com/office/drawing/2014/main" id="{D973C0DD-9BFB-489B-BB18-B95D2818DDEA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10">
              <a:extLst>
                <a:ext uri="{FF2B5EF4-FFF2-40B4-BE49-F238E27FC236}">
                  <a16:creationId xmlns:a16="http://schemas.microsoft.com/office/drawing/2014/main" id="{CDE5A571-F6DA-4505-A5B1-DCCE6D336F4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1EB464DC-BE69-4F65-B141-43FCFC49AC68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545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8BEDC788-81F2-409E-8CE9-FF2A15A919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562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D96EF966-14FD-41BC-A600-7421C09816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51561" y="1188615"/>
            <a:ext cx="1034787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09C6DAE5-28F5-4BE0-9DAE-75B6B0AC9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5070" y="1139318"/>
            <a:ext cx="883540" cy="398442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defRPr sz="800" cap="all" baseline="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DB385219-3623-4C80-90CB-E73147176A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51562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0" name="Espace réservé pour une image  15">
            <a:extLst>
              <a:ext uri="{FF2B5EF4-FFF2-40B4-BE49-F238E27FC236}">
                <a16:creationId xmlns:a16="http://schemas.microsoft.com/office/drawing/2014/main" id="{E7DD041E-74AB-4E79-8DE2-875A9F1E7D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96499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65977EE-862D-4B7C-8337-FDC600234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96499" y="1188615"/>
            <a:ext cx="1034786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F89C23CF-B6A6-47AA-A07B-24B1AE35C57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41436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37D886D-DA77-4D52-A839-266F7AEEBC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41435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26" name="Espace réservé pour une image  15">
            <a:extLst>
              <a:ext uri="{FF2B5EF4-FFF2-40B4-BE49-F238E27FC236}">
                <a16:creationId xmlns:a16="http://schemas.microsoft.com/office/drawing/2014/main" id="{4D28439E-7746-4AA1-A924-0AEC11614B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86373" y="1851729"/>
            <a:ext cx="1034787" cy="13644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40E34842-79F1-492E-A94C-F1F0DECB7D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86372" y="1188615"/>
            <a:ext cx="1034785" cy="399212"/>
          </a:xfrm>
        </p:spPr>
        <p:txBody>
          <a:bodyPr/>
          <a:lstStyle>
            <a:lvl1pPr algn="l">
              <a:lnSpc>
                <a:spcPct val="110000"/>
              </a:lnSpc>
              <a:defRPr sz="2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3DDB0039-9DEF-41FA-9376-CCCD184F4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51562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9F3CCA0F-99FD-49EB-AD69-BB3D91D198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96498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2E47962C-C9E2-4FED-BEA8-B8A7A8DD49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96498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4F25B19E-3945-49B3-BEAB-C69BF39E23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41433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39A64BFA-75AB-499E-A131-9140B81690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41433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B5F3F20-0254-4AB0-8E67-4CD251DE7CC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86367" y="3440297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1337317-15B9-4EF3-81D5-FE9D001892D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786367" y="3779622"/>
            <a:ext cx="1034787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7CFAE1A-FA8C-4F51-A655-9E0F02F24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5114C6CE-4866-474F-BF86-38E09FF9D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51B796C-D9CF-43FC-A477-86A208BBE8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526" y="1457849"/>
            <a:ext cx="2120260" cy="32214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268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4572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6840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93D6-412D-42D2-B4F0-861F3AF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31" name="Graphique 7">
            <a:extLst>
              <a:ext uri="{FF2B5EF4-FFF2-40B4-BE49-F238E27FC236}">
                <a16:creationId xmlns:a16="http://schemas.microsoft.com/office/drawing/2014/main" id="{0055A07A-E8A5-4FC1-9082-2E1016C978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2" name="Forme libre : forme 9">
              <a:extLst>
                <a:ext uri="{FF2B5EF4-FFF2-40B4-BE49-F238E27FC236}">
                  <a16:creationId xmlns:a16="http://schemas.microsoft.com/office/drawing/2014/main" id="{3CAEBE62-17A4-4CBD-B78D-154B1E270C58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10">
              <a:extLst>
                <a:ext uri="{FF2B5EF4-FFF2-40B4-BE49-F238E27FC236}">
                  <a16:creationId xmlns:a16="http://schemas.microsoft.com/office/drawing/2014/main" id="{398D76C0-14BC-45A1-BA5D-05C4DA269827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1" name="Forme libre : forme 11">
              <a:extLst>
                <a:ext uri="{FF2B5EF4-FFF2-40B4-BE49-F238E27FC236}">
                  <a16:creationId xmlns:a16="http://schemas.microsoft.com/office/drawing/2014/main" id="{7734F84F-E2B5-42BC-915A-6FEA20143203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03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64209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4209" y="1183183"/>
            <a:ext cx="4844338" cy="184281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20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89811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5413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016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64209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4209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89811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689811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15414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15414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541017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41017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CBC1E183-B986-4005-B87A-30E837CB27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183799-5968-4FC4-B6D2-F8DDF1F868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31525" y="1457849"/>
            <a:ext cx="2120585" cy="3221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226800" indent="-22680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2pPr>
            <a:lvl3pPr marL="457200" indent="-22680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  <a:lvl4pPr marL="684000" indent="-22680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C5BA-4E6C-49B9-BC13-AE34B754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5AC15C66-D7EB-4500-A551-9FCE3A2D9B8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DAF98B67-E81F-4FBA-B764-933BBFE9CB5D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543963D-5473-4E97-AA1B-110116F53F39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3C560FE1-3142-4294-8909-8B9B8E77CFF7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8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64209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4209" y="1183183"/>
            <a:ext cx="4844338" cy="184281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20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89811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5413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016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64209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4209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89811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689811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15414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15414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541017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41017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8670D0AF-4A05-41F5-A174-F1DCC172E6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674A82B9-E907-49FC-BC51-EE0E71572E6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365977A4-5832-45CF-A184-D4324C135EEC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5471ED42-9DE8-447E-9480-04E42DA17FE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BEB64EF3-BB46-4060-851B-3BDF171213C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55E673C-6C7F-4EB7-A0E8-9C04C796394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31526" y="1457849"/>
            <a:ext cx="2120260" cy="3221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2268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2pPr>
            <a:lvl3pPr marL="4572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3pPr>
            <a:lvl4pPr marL="684000" indent="-2268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0FF51BB-965D-4F61-9692-EE296D3C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2797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EFA975DA-1F61-4E92-847F-881A6B959F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64209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6E50AC3-1EA3-493F-A0D3-634DA300E2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4209" y="1183183"/>
            <a:ext cx="4844338" cy="184281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200">
                <a:solidFill>
                  <a:schemeClr val="tx1"/>
                </a:solidFill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0E2314AF-F33D-4B84-8412-DF73ECC51E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89811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8444AA6E-9EC0-4895-8FC6-4351D2BEE0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5413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E3BC2BD0-41C8-4C7A-BC1B-E444A392D0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016" y="1665010"/>
            <a:ext cx="818888" cy="690958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45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1450" indent="-1714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800"/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E6118210-A598-4833-8C53-BBA66CF579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64209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40FC0A1-6231-4649-9573-C6772F9B84B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4209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2DAC1528-CEDA-41B5-AAAF-B8FF60A576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89811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5FFDA929-E8A8-4AC0-99CE-44C3C6910AE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689811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709CCCA-F00B-45D4-9788-1FBC4F09AA0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15414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B5E93FAA-61CE-40AC-8738-0DE2C5E1F42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15414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14A4C1F7-829A-4567-999B-287472F1F40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541017" y="2452011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1200">
                <a:solidFill>
                  <a:schemeClr val="accent2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A4030E47-E75C-4A3D-9FAD-95FD358BD57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41017" y="2791336"/>
            <a:ext cx="1270713" cy="314435"/>
          </a:xfrm>
        </p:spPr>
        <p:txBody>
          <a:bodyPr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Aft>
                <a:spcPts val="400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800">
                <a:latin typeface="+mj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FA14FD7-95C9-4327-B716-189176F2E3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5070" y="318887"/>
            <a:ext cx="578666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CBC1E183-B986-4005-B87A-30E837CB27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730" y="1183183"/>
            <a:ext cx="2118055" cy="36933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183799-5968-4FC4-B6D2-F8DDF1F868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31525" y="1457849"/>
            <a:ext cx="2120585" cy="32214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268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4572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684000" indent="-2268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C5BA-4E6C-49B9-BC13-AE34B754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2120585" cy="5611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92DE48E4-21B7-43C3-B1C8-D1A1E1D118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CF3C004A-12EF-4882-9435-5C8C5CDDA3DC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854BF86-9CB6-42C3-B52B-E372D3EE21D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A41B13E3-A26E-439F-AA34-2A97E141189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73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020C0A00-28D4-4C67-B162-D686D6845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able Placeholder 3">
            <a:extLst>
              <a:ext uri="{FF2B5EF4-FFF2-40B4-BE49-F238E27FC236}">
                <a16:creationId xmlns:a16="http://schemas.microsoft.com/office/drawing/2014/main" id="{828EDE46-3F40-4CF0-8732-22A2312E12B6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331038" y="1457047"/>
            <a:ext cx="8478000" cy="322221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D46BD89B-81DC-413F-95C7-44BCE7D89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730" y="318887"/>
            <a:ext cx="8478000" cy="123111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lang="fr-FR" sz="8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400" b="0" i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Bef>
                <a:spcPts val="300"/>
              </a:spcBef>
              <a:tabLst>
                <a:tab pos="627063" algn="l"/>
              </a:tabLst>
              <a:defRPr sz="400"/>
            </a:lvl3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B46DC04F-F549-4DDB-B1AB-2032A0ED3E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3730" y="1183183"/>
            <a:ext cx="8478000" cy="1846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400"/>
              </a:spcBef>
              <a:buFont typeface="Arial" panose="020B0604020202020204" pitchFamily="34" charset="0"/>
              <a:buNone/>
              <a:defRPr sz="1200"/>
            </a:lvl2pPr>
            <a:lvl3pPr>
              <a:lnSpc>
                <a:spcPct val="110000"/>
              </a:lnSpc>
              <a:defRPr lang="en-US" sz="1000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467E3-1BB0-45A9-9E32-33434B3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38027"/>
            <a:ext cx="6858000" cy="66744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4508583" y="3260202"/>
            <a:ext cx="126835" cy="125936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4508583" y="1771699"/>
            <a:ext cx="126835" cy="125936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 dirty="0"/>
          </a:p>
        </p:txBody>
      </p:sp>
      <p:sp>
        <p:nvSpPr>
          <p:cNvPr id="18" name="Forme libre : forme 9">
            <a:extLst>
              <a:ext uri="{FF2B5EF4-FFF2-40B4-BE49-F238E27FC236}">
                <a16:creationId xmlns:a16="http://schemas.microsoft.com/office/drawing/2014/main" id="{9BDDF620-0779-479D-AEB4-C14EF8564C01}"/>
              </a:ext>
            </a:extLst>
          </p:cNvPr>
          <p:cNvSpPr>
            <a:spLocks noChangeAspect="1"/>
          </p:cNvSpPr>
          <p:nvPr userDrawn="1"/>
        </p:nvSpPr>
        <p:spPr>
          <a:xfrm>
            <a:off x="4169622" y="4511009"/>
            <a:ext cx="804756" cy="2052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bg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noProof="0"/>
          </a:p>
        </p:txBody>
      </p:sp>
      <p:grpSp>
        <p:nvGrpSpPr>
          <p:cNvPr id="21" name="Graphique 7">
            <a:extLst>
              <a:ext uri="{FF2B5EF4-FFF2-40B4-BE49-F238E27FC236}">
                <a16:creationId xmlns:a16="http://schemas.microsoft.com/office/drawing/2014/main" id="{CCF15C7E-6A99-4286-A9D8-5CFB7F6C2F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70047" y="4510417"/>
            <a:ext cx="803890" cy="206313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2" name="Forme libre : forme 9">
              <a:extLst>
                <a:ext uri="{FF2B5EF4-FFF2-40B4-BE49-F238E27FC236}">
                  <a16:creationId xmlns:a16="http://schemas.microsoft.com/office/drawing/2014/main" id="{6694094C-70CE-4AC8-A396-70F4CAC44E42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10">
              <a:extLst>
                <a:ext uri="{FF2B5EF4-FFF2-40B4-BE49-F238E27FC236}">
                  <a16:creationId xmlns:a16="http://schemas.microsoft.com/office/drawing/2014/main" id="{F0CC9C0D-B090-476A-A414-384A1818254E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4" name="Forme libre : forme 11">
              <a:extLst>
                <a:ext uri="{FF2B5EF4-FFF2-40B4-BE49-F238E27FC236}">
                  <a16:creationId xmlns:a16="http://schemas.microsoft.com/office/drawing/2014/main" id="{6DE4ADDB-0CA9-4651-BF0C-18EF0C881B3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136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4514348" y="3749928"/>
            <a:ext cx="115305" cy="114487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4514348" y="1161011"/>
            <a:ext cx="115305" cy="114487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6495" y="333342"/>
            <a:ext cx="851011" cy="21909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543300" y="4580079"/>
            <a:ext cx="2057400" cy="274637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01F2B667-7264-4505-9F19-2E4AB4499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10583" y="1444725"/>
            <a:ext cx="6922834" cy="1243611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fr-FR" sz="42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57CD9AAA-CCAE-44AF-A224-A38A0B786F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10583" y="2818617"/>
            <a:ext cx="6922834" cy="40346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2000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42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F176A07A-C4FF-49D0-80C5-1B4F36FB3A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10583" y="3384936"/>
            <a:ext cx="6922834" cy="23129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12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2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3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6495" y="333342"/>
            <a:ext cx="851011" cy="21909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Espace réservé du graphique SmartArt 18">
            <a:extLst>
              <a:ext uri="{FF2B5EF4-FFF2-40B4-BE49-F238E27FC236}">
                <a16:creationId xmlns:a16="http://schemas.microsoft.com/office/drawing/2014/main" id="{50E609C3-EA6F-468A-8B7C-CD27949FB33C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4514347" y="3749928"/>
            <a:ext cx="115305" cy="114487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18" name="Espace réservé du graphique SmartArt 19">
            <a:extLst>
              <a:ext uri="{FF2B5EF4-FFF2-40B4-BE49-F238E27FC236}">
                <a16:creationId xmlns:a16="http://schemas.microsoft.com/office/drawing/2014/main" id="{F155B637-1E1E-462B-9FBB-56FD4231172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4514347" y="1161011"/>
            <a:ext cx="115305" cy="114487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287A90CB-3485-4D3D-9E87-2D7382BBBC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10583" y="1444725"/>
            <a:ext cx="6922834" cy="1243611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fr-FR" sz="42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4CCF570-9115-4289-839C-7FACBC619C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10583" y="2818617"/>
            <a:ext cx="6922834" cy="40346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2000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4200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89FD9C7-FB39-4714-81F8-6EA37E5B62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10583" y="3384936"/>
            <a:ext cx="6922834" cy="23129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1200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2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5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5025" y="4534579"/>
            <a:ext cx="2057400" cy="274637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18220" y="387185"/>
            <a:ext cx="851011" cy="21909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4F60E46E-0715-41F6-BEAC-C9C998D41D44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892559" y="1322814"/>
            <a:ext cx="102332" cy="10160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SmartArt graphic</a:t>
            </a:r>
            <a:endParaRPr lang="fr-FR"/>
          </a:p>
        </p:txBody>
      </p:sp>
      <p:sp>
        <p:nvSpPr>
          <p:cNvPr id="22" name="Espace réservé du graphique SmartArt 11">
            <a:extLst>
              <a:ext uri="{FF2B5EF4-FFF2-40B4-BE49-F238E27FC236}">
                <a16:creationId xmlns:a16="http://schemas.microsoft.com/office/drawing/2014/main" id="{2835F6F0-E601-40E8-8F65-7949A8AA2AF1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6892559" y="3877313"/>
            <a:ext cx="102332" cy="10160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SmartArt graphic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4781135" cy="51435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picture</a:t>
            </a:r>
            <a:endParaRPr lang="fr-FR"/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A236998-34E3-4BB4-B42A-72EE346C3C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87572" y="1444725"/>
            <a:ext cx="3712306" cy="1243611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fr-FR" sz="3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14179443-CD99-4560-A70A-CF3E60CA5C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7572" y="2818617"/>
            <a:ext cx="3712306" cy="40346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2000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633150E7-212E-42D8-857F-00B727BB0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87572" y="3240373"/>
            <a:ext cx="3712306" cy="577995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1200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2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0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5025" y="4534579"/>
            <a:ext cx="2057400" cy="2746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18220" y="387185"/>
            <a:ext cx="851011" cy="21909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noProof="0"/>
            </a:p>
          </p:txBody>
        </p:sp>
      </p:grp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4781135" cy="51435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540F3744-EAB0-48D1-B7AE-720C8628C071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892559" y="1322814"/>
            <a:ext cx="102332" cy="10160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16" name="Espace réservé du graphique SmartArt 11">
            <a:extLst>
              <a:ext uri="{FF2B5EF4-FFF2-40B4-BE49-F238E27FC236}">
                <a16:creationId xmlns:a16="http://schemas.microsoft.com/office/drawing/2014/main" id="{E04644FF-725F-4770-81BC-F016774228AE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6892559" y="3877313"/>
            <a:ext cx="102332" cy="10160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 noProof="0"/>
              <a:t>Click icon to add SmartArt graphic</a:t>
            </a:r>
            <a:endParaRPr lang="en-US" noProof="0"/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008D4AEF-2960-4B86-98AA-A0ABA6675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87572" y="1444725"/>
            <a:ext cx="3712306" cy="1243611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fr-FR" sz="30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0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4763866-3F61-4A13-9CE8-9A542B41F4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7572" y="2818617"/>
            <a:ext cx="3712306" cy="40346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2000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7855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A2D6EFB-94B5-487C-A9CF-03E9B187D6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87572" y="3240373"/>
            <a:ext cx="3712306" cy="577995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000"/>
              </a:spcAft>
              <a:defRPr lang="en-US" sz="1200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2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4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with Visual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AE9FBA9E-4B66-4D19-A4F1-FA106CF943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2777" y="532799"/>
            <a:ext cx="4756746" cy="4132943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altLang="zh-CN"/>
              <a:t>Click icon to add picture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08746F7-3CD2-431F-B427-E3AA9BF36F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 err="1"/>
              <a:t>internal</a:t>
            </a:r>
            <a:r>
              <a:rPr lang="fr-FR" dirty="0"/>
              <a:t>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6DFA8B-7FBD-4F98-B6B6-233EDD231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B54B0F7-55DD-40D6-B7F4-70B586885C0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texte 17">
            <a:extLst>
              <a:ext uri="{FF2B5EF4-FFF2-40B4-BE49-F238E27FC236}">
                <a16:creationId xmlns:a16="http://schemas.microsoft.com/office/drawing/2014/main" id="{33DFCED8-0EB4-4E57-BDC7-7349EFC7B9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523" y="147011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C565C352-3015-43B5-A637-271B7D2E32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523" y="206525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15EE83C4-9859-4D9B-B740-E8C01E8B93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1523" y="2655992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74DFA65F-CF7B-4ED8-8B06-C50BE51634C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1523" y="325113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17">
            <a:extLst>
              <a:ext uri="{FF2B5EF4-FFF2-40B4-BE49-F238E27FC236}">
                <a16:creationId xmlns:a16="http://schemas.microsoft.com/office/drawing/2014/main" id="{DBF18F57-A4B6-4E01-8E41-3610197C40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1523" y="384627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8AFC591C-8E4C-4797-84E6-9ACB86CA6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3659" y="1733550"/>
            <a:ext cx="2987221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0" name="Espace réservé du texte 17">
            <a:extLst>
              <a:ext uri="{FF2B5EF4-FFF2-40B4-BE49-F238E27FC236}">
                <a16:creationId xmlns:a16="http://schemas.microsoft.com/office/drawing/2014/main" id="{591A3E6F-3476-47ED-8C55-9EBB33F42A5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92771" y="1468492"/>
            <a:ext cx="2987221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5" name="Espace réservé du texte 17">
            <a:extLst>
              <a:ext uri="{FF2B5EF4-FFF2-40B4-BE49-F238E27FC236}">
                <a16:creationId xmlns:a16="http://schemas.microsoft.com/office/drawing/2014/main" id="{BD354000-934E-43A7-902B-EB0E6D55345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93659" y="2333300"/>
            <a:ext cx="2987221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6" name="Espace réservé du texte 17">
            <a:extLst>
              <a:ext uri="{FF2B5EF4-FFF2-40B4-BE49-F238E27FC236}">
                <a16:creationId xmlns:a16="http://schemas.microsoft.com/office/drawing/2014/main" id="{674EDB5F-2360-4BDB-B4A4-F38BB2AA252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92771" y="2068242"/>
            <a:ext cx="2987221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7" name="Espace réservé du texte 17">
            <a:extLst>
              <a:ext uri="{FF2B5EF4-FFF2-40B4-BE49-F238E27FC236}">
                <a16:creationId xmlns:a16="http://schemas.microsoft.com/office/drawing/2014/main" id="{6764734A-FBDE-4D25-92A5-672B3F6077B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93659" y="2921053"/>
            <a:ext cx="2987221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8" name="Espace réservé du texte 17">
            <a:extLst>
              <a:ext uri="{FF2B5EF4-FFF2-40B4-BE49-F238E27FC236}">
                <a16:creationId xmlns:a16="http://schemas.microsoft.com/office/drawing/2014/main" id="{6227F425-D7E4-4B90-9761-EBF3BCC4260C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2771" y="2655995"/>
            <a:ext cx="2987221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9" name="Espace réservé du texte 17">
            <a:extLst>
              <a:ext uri="{FF2B5EF4-FFF2-40B4-BE49-F238E27FC236}">
                <a16:creationId xmlns:a16="http://schemas.microsoft.com/office/drawing/2014/main" id="{7A462145-8066-42E6-AEC7-B7FFB4004F0C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93659" y="3514804"/>
            <a:ext cx="2987221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0" name="Espace réservé du texte 17">
            <a:extLst>
              <a:ext uri="{FF2B5EF4-FFF2-40B4-BE49-F238E27FC236}">
                <a16:creationId xmlns:a16="http://schemas.microsoft.com/office/drawing/2014/main" id="{BDFC2A5C-1456-4E38-B7B8-53173C4D7226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92771" y="3249746"/>
            <a:ext cx="2987221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1" name="Espace réservé du texte 17">
            <a:extLst>
              <a:ext uri="{FF2B5EF4-FFF2-40B4-BE49-F238E27FC236}">
                <a16:creationId xmlns:a16="http://schemas.microsoft.com/office/drawing/2014/main" id="{6F16C3B8-AA5D-4F33-B410-8B2C3BE2F2C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93659" y="4114320"/>
            <a:ext cx="2987221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62" name="Espace réservé du texte 17">
            <a:extLst>
              <a:ext uri="{FF2B5EF4-FFF2-40B4-BE49-F238E27FC236}">
                <a16:creationId xmlns:a16="http://schemas.microsoft.com/office/drawing/2014/main" id="{8C14FA2C-33DC-431E-9580-8F16A359800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2771" y="3849262"/>
            <a:ext cx="2987221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699B-FF9F-427C-87A3-B361DFAB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800"/>
            <a:ext cx="3548792" cy="56118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Larg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08746F7-3CD2-431F-B427-E3AA9BF36F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internal use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6DFA8B-7FBD-4F98-B6B6-233EDD231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7" name="Espace réservé du texte 17">
            <a:extLst>
              <a:ext uri="{FF2B5EF4-FFF2-40B4-BE49-F238E27FC236}">
                <a16:creationId xmlns:a16="http://schemas.microsoft.com/office/drawing/2014/main" id="{9CDF02F4-4E8C-4E89-B7C0-915F018992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303" y="147011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99" name="Espace réservé du texte 17">
            <a:extLst>
              <a:ext uri="{FF2B5EF4-FFF2-40B4-BE49-F238E27FC236}">
                <a16:creationId xmlns:a16="http://schemas.microsoft.com/office/drawing/2014/main" id="{E9841E24-6A28-4ABC-A6CA-596885012B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7303" y="206525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1" name="Espace réservé du texte 17">
            <a:extLst>
              <a:ext uri="{FF2B5EF4-FFF2-40B4-BE49-F238E27FC236}">
                <a16:creationId xmlns:a16="http://schemas.microsoft.com/office/drawing/2014/main" id="{E6201C6B-3D61-415D-A81D-394F19359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7303" y="2655992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3" name="Espace réservé du texte 17">
            <a:extLst>
              <a:ext uri="{FF2B5EF4-FFF2-40B4-BE49-F238E27FC236}">
                <a16:creationId xmlns:a16="http://schemas.microsoft.com/office/drawing/2014/main" id="{E49EEF33-C71E-40D1-9265-9BA472F3F6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7303" y="325113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5" name="Espace réservé du texte 17">
            <a:extLst>
              <a:ext uri="{FF2B5EF4-FFF2-40B4-BE49-F238E27FC236}">
                <a16:creationId xmlns:a16="http://schemas.microsoft.com/office/drawing/2014/main" id="{C11A4F59-2FB0-4630-BFDA-22FD2B5576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303" y="384627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17" name="Espace réservé du texte 17">
            <a:extLst>
              <a:ext uri="{FF2B5EF4-FFF2-40B4-BE49-F238E27FC236}">
                <a16:creationId xmlns:a16="http://schemas.microsoft.com/office/drawing/2014/main" id="{BC549DD2-19EC-48CD-B888-45BB704C41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71445" y="147011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19" name="Espace réservé du texte 17">
            <a:extLst>
              <a:ext uri="{FF2B5EF4-FFF2-40B4-BE49-F238E27FC236}">
                <a16:creationId xmlns:a16="http://schemas.microsoft.com/office/drawing/2014/main" id="{3F60EFF9-C152-4B38-A6F0-B6187C82AB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71445" y="206525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21" name="Espace réservé du texte 17">
            <a:extLst>
              <a:ext uri="{FF2B5EF4-FFF2-40B4-BE49-F238E27FC236}">
                <a16:creationId xmlns:a16="http://schemas.microsoft.com/office/drawing/2014/main" id="{79245E80-9388-4650-8049-250CA8CADB1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971445" y="2655992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23" name="Espace réservé du texte 17">
            <a:extLst>
              <a:ext uri="{FF2B5EF4-FFF2-40B4-BE49-F238E27FC236}">
                <a16:creationId xmlns:a16="http://schemas.microsoft.com/office/drawing/2014/main" id="{38029C0C-186F-4AA6-979B-ED3F5FBAE0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71445" y="3251133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25" name="Espace réservé du texte 17">
            <a:extLst>
              <a:ext uri="{FF2B5EF4-FFF2-40B4-BE49-F238E27FC236}">
                <a16:creationId xmlns:a16="http://schemas.microsoft.com/office/drawing/2014/main" id="{59A7AD2F-F568-4503-8FF8-3611A660ED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971445" y="3846274"/>
            <a:ext cx="388464" cy="422480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lang="en-US" sz="1600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700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>
              <a:lnSpc>
                <a:spcPct val="90000"/>
              </a:lnSpc>
              <a:spcBef>
                <a:spcPts val="300"/>
              </a:spcBef>
              <a:defRPr lang="fr-FR" sz="7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1" name="Espace réservé du texte 17">
            <a:extLst>
              <a:ext uri="{FF2B5EF4-FFF2-40B4-BE49-F238E27FC236}">
                <a16:creationId xmlns:a16="http://schemas.microsoft.com/office/drawing/2014/main" id="{F76009EF-0F43-4873-91C8-26C6B0F44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417662" y="173355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2" name="Espace réservé du texte 17">
            <a:extLst>
              <a:ext uri="{FF2B5EF4-FFF2-40B4-BE49-F238E27FC236}">
                <a16:creationId xmlns:a16="http://schemas.microsoft.com/office/drawing/2014/main" id="{992C4267-8843-489C-BDA2-A7781B549C3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416774" y="146849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3" name="Espace réservé du texte 17">
            <a:extLst>
              <a:ext uri="{FF2B5EF4-FFF2-40B4-BE49-F238E27FC236}">
                <a16:creationId xmlns:a16="http://schemas.microsoft.com/office/drawing/2014/main" id="{9CA0A737-645E-4692-BFD7-8713830985A3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17662" y="233330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4" name="Espace réservé du texte 17">
            <a:extLst>
              <a:ext uri="{FF2B5EF4-FFF2-40B4-BE49-F238E27FC236}">
                <a16:creationId xmlns:a16="http://schemas.microsoft.com/office/drawing/2014/main" id="{EA07FC7D-0F48-467E-8265-8D2A4C7B25A5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16774" y="206824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5" name="Espace réservé du texte 17">
            <a:extLst>
              <a:ext uri="{FF2B5EF4-FFF2-40B4-BE49-F238E27FC236}">
                <a16:creationId xmlns:a16="http://schemas.microsoft.com/office/drawing/2014/main" id="{DABC94A2-3D6D-4C3B-99A1-FC80D5B47E0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417662" y="2921053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6" name="Espace réservé du texte 17">
            <a:extLst>
              <a:ext uri="{FF2B5EF4-FFF2-40B4-BE49-F238E27FC236}">
                <a16:creationId xmlns:a16="http://schemas.microsoft.com/office/drawing/2014/main" id="{B4BCF212-97F3-4F17-A4AF-E597DA1C4089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416774" y="2655995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7" name="Espace réservé du texte 17">
            <a:extLst>
              <a:ext uri="{FF2B5EF4-FFF2-40B4-BE49-F238E27FC236}">
                <a16:creationId xmlns:a16="http://schemas.microsoft.com/office/drawing/2014/main" id="{F13BA32F-5E1A-4B20-A528-9672446426DC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417662" y="3514804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8" name="Espace réservé du texte 17">
            <a:extLst>
              <a:ext uri="{FF2B5EF4-FFF2-40B4-BE49-F238E27FC236}">
                <a16:creationId xmlns:a16="http://schemas.microsoft.com/office/drawing/2014/main" id="{920DB0B3-FD86-49D8-8F01-632DB0B0FF76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416774" y="3249746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79" name="Espace réservé du texte 17">
            <a:extLst>
              <a:ext uri="{FF2B5EF4-FFF2-40B4-BE49-F238E27FC236}">
                <a16:creationId xmlns:a16="http://schemas.microsoft.com/office/drawing/2014/main" id="{4D5C3EB0-17A1-481A-8460-030803714A3D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417662" y="411432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80" name="Espace réservé du texte 17">
            <a:extLst>
              <a:ext uri="{FF2B5EF4-FFF2-40B4-BE49-F238E27FC236}">
                <a16:creationId xmlns:a16="http://schemas.microsoft.com/office/drawing/2014/main" id="{0BC088B8-2A7D-4727-84F1-67BE7254C140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416774" y="384926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1" name="Espace réservé du texte 17">
            <a:extLst>
              <a:ext uri="{FF2B5EF4-FFF2-40B4-BE49-F238E27FC236}">
                <a16:creationId xmlns:a16="http://schemas.microsoft.com/office/drawing/2014/main" id="{5599C94B-1830-4681-A21C-C4AE3554868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5532248" y="173355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2" name="Espace réservé du texte 17">
            <a:extLst>
              <a:ext uri="{FF2B5EF4-FFF2-40B4-BE49-F238E27FC236}">
                <a16:creationId xmlns:a16="http://schemas.microsoft.com/office/drawing/2014/main" id="{81F4A82C-0719-446F-8204-BD600D39DFA6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5531360" y="146849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3" name="Espace réservé du texte 17">
            <a:extLst>
              <a:ext uri="{FF2B5EF4-FFF2-40B4-BE49-F238E27FC236}">
                <a16:creationId xmlns:a16="http://schemas.microsoft.com/office/drawing/2014/main" id="{EF8088A7-1D02-466E-84F0-04D764E0DC4A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5532248" y="233330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4" name="Espace réservé du texte 17">
            <a:extLst>
              <a:ext uri="{FF2B5EF4-FFF2-40B4-BE49-F238E27FC236}">
                <a16:creationId xmlns:a16="http://schemas.microsoft.com/office/drawing/2014/main" id="{134577A3-254A-436C-A36C-9D09814B41BB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5531360" y="206824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5" name="Espace réservé du texte 17">
            <a:extLst>
              <a:ext uri="{FF2B5EF4-FFF2-40B4-BE49-F238E27FC236}">
                <a16:creationId xmlns:a16="http://schemas.microsoft.com/office/drawing/2014/main" id="{694AA9F3-9F80-43B9-A7BA-A659EBF77CF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5532248" y="2921053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6" name="Espace réservé du texte 17">
            <a:extLst>
              <a:ext uri="{FF2B5EF4-FFF2-40B4-BE49-F238E27FC236}">
                <a16:creationId xmlns:a16="http://schemas.microsoft.com/office/drawing/2014/main" id="{3123C134-847A-48A6-8622-283EBB3AFAB9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5531360" y="2655995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7" name="Espace réservé du texte 17">
            <a:extLst>
              <a:ext uri="{FF2B5EF4-FFF2-40B4-BE49-F238E27FC236}">
                <a16:creationId xmlns:a16="http://schemas.microsoft.com/office/drawing/2014/main" id="{EF32F629-964F-4E14-B1A1-6D678560527F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5532248" y="3514804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8" name="Espace réservé du texte 17">
            <a:extLst>
              <a:ext uri="{FF2B5EF4-FFF2-40B4-BE49-F238E27FC236}">
                <a16:creationId xmlns:a16="http://schemas.microsoft.com/office/drawing/2014/main" id="{A0F44CD8-F3DD-47F9-9C0A-6B207499E86A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>
          <a:xfrm>
            <a:off x="5531360" y="3249746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99" name="Espace réservé du texte 17">
            <a:extLst>
              <a:ext uri="{FF2B5EF4-FFF2-40B4-BE49-F238E27FC236}">
                <a16:creationId xmlns:a16="http://schemas.microsoft.com/office/drawing/2014/main" id="{816D3008-850F-471B-9C7E-0D97399B5925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>
          <a:xfrm>
            <a:off x="5532248" y="4114320"/>
            <a:ext cx="2988109" cy="154434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800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800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800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00" name="Espace réservé du texte 17">
            <a:extLst>
              <a:ext uri="{FF2B5EF4-FFF2-40B4-BE49-F238E27FC236}">
                <a16:creationId xmlns:a16="http://schemas.microsoft.com/office/drawing/2014/main" id="{D3020D71-C5F3-42BA-8874-B40E24DB7F68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>
          <a:xfrm>
            <a:off x="5531360" y="3849262"/>
            <a:ext cx="2988109" cy="242482"/>
          </a:xfr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fr-FR" sz="1600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16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300"/>
              </a:spcBef>
              <a:defRPr lang="fr-FR" sz="1600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399648-618D-47E8-91C9-BB5481D9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4222" y="3119437"/>
            <a:ext cx="953453" cy="942975"/>
          </a:xfrm>
          <a:prstGeom prst="rect">
            <a:avLst/>
          </a:prstGeom>
        </p:spPr>
      </p:pic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1CE40FF4-616D-467E-AEDB-B9934FB2C8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8680" y="2265747"/>
            <a:ext cx="838579" cy="3323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noProof="0" dirty="0">
                <a:solidFill>
                  <a:schemeClr val="tx1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2C7B456D-17FA-4CA6-A94C-1F15CC23B2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09318" y="2265747"/>
            <a:ext cx="4888011" cy="332399"/>
          </a:xfrm>
        </p:spPr>
        <p:txBody>
          <a:bodyPr/>
          <a:lstStyle>
            <a:lvl1pPr>
              <a:lnSpc>
                <a:spcPct val="90000"/>
              </a:lnSpc>
              <a:defRPr lang="fr-FR" sz="24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A4BDC3FC-500C-4A36-AFD2-52224706F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9318" y="298565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600"/>
              </a:spcBef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10" name="Espace réservé du texte 17">
            <a:extLst>
              <a:ext uri="{FF2B5EF4-FFF2-40B4-BE49-F238E27FC236}">
                <a16:creationId xmlns:a16="http://schemas.microsoft.com/office/drawing/2014/main" id="{A97CE5D1-697D-4C34-8623-6B2871AE2E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09318" y="2665618"/>
            <a:ext cx="4888011" cy="236561"/>
          </a:xfrm>
        </p:spPr>
        <p:txBody>
          <a:bodyPr/>
          <a:lstStyle>
            <a:lvl1pPr>
              <a:lnSpc>
                <a:spcPct val="90000"/>
              </a:lnSpc>
              <a:defRPr lang="fr-FR" sz="1400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fr-FR" sz="1400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400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300"/>
              </a:spcBef>
              <a:defRPr lang="fr-FR" sz="75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1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200" y="532800"/>
            <a:ext cx="8485200" cy="5611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200" y="1458000"/>
            <a:ext cx="8478000" cy="322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9831" y="4859491"/>
            <a:ext cx="4844338" cy="127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internal use</a:t>
            </a:r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B6D8E440-8C31-4584-85CD-3DE2B7815CCC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3543300" y="458007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 spc="2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36226" y="4820495"/>
            <a:ext cx="476250" cy="2057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B54B0F7-55DD-40D6-B7F4-70B586885C0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0" name="Graphique 7">
            <a:extLst>
              <a:ext uri="{FF2B5EF4-FFF2-40B4-BE49-F238E27FC236}">
                <a16:creationId xmlns:a16="http://schemas.microsoft.com/office/drawing/2014/main" id="{6A66B5A4-BE29-4194-A788-255CA3752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3" name="Forme libre : forme 9">
              <a:extLst>
                <a:ext uri="{FF2B5EF4-FFF2-40B4-BE49-F238E27FC236}">
                  <a16:creationId xmlns:a16="http://schemas.microsoft.com/office/drawing/2014/main" id="{A7D23DBC-0CE7-4B8C-AB18-B9D29B71215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0">
              <a:extLst>
                <a:ext uri="{FF2B5EF4-FFF2-40B4-BE49-F238E27FC236}">
                  <a16:creationId xmlns:a16="http://schemas.microsoft.com/office/drawing/2014/main" id="{A40BE689-3FD6-4CA1-BF9A-644A538FE9F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5" name="Forme libre : forme 11">
              <a:extLst>
                <a:ext uri="{FF2B5EF4-FFF2-40B4-BE49-F238E27FC236}">
                  <a16:creationId xmlns:a16="http://schemas.microsoft.com/office/drawing/2014/main" id="{A9D1E70E-B241-44DA-B07E-44985CED13F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323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9" r:id="rId2"/>
    <p:sldLayoutId id="2147483665" r:id="rId3"/>
    <p:sldLayoutId id="2147483688" r:id="rId4"/>
    <p:sldLayoutId id="2147483696" r:id="rId5"/>
    <p:sldLayoutId id="2147483698" r:id="rId6"/>
    <p:sldLayoutId id="2147483667" r:id="rId7"/>
    <p:sldLayoutId id="2147483733" r:id="rId8"/>
    <p:sldLayoutId id="2147483704" r:id="rId9"/>
    <p:sldLayoutId id="2147483792" r:id="rId10"/>
    <p:sldLayoutId id="2147483793" r:id="rId11"/>
    <p:sldLayoutId id="2147483673" r:id="rId12"/>
    <p:sldLayoutId id="2147483789" r:id="rId13"/>
    <p:sldLayoutId id="2147483790" r:id="rId14"/>
    <p:sldLayoutId id="2147483710" r:id="rId15"/>
    <p:sldLayoutId id="2147483713" r:id="rId16"/>
    <p:sldLayoutId id="2147483739" r:id="rId17"/>
    <p:sldLayoutId id="2147483741" r:id="rId18"/>
    <p:sldLayoutId id="2147483742" r:id="rId19"/>
    <p:sldLayoutId id="2147483743" r:id="rId20"/>
    <p:sldLayoutId id="2147483744" r:id="rId21"/>
    <p:sldLayoutId id="2147483794" r:id="rId22"/>
    <p:sldLayoutId id="2147483795" r:id="rId23"/>
    <p:sldLayoutId id="2147483796" r:id="rId24"/>
    <p:sldLayoutId id="2147483797" r:id="rId25"/>
    <p:sldLayoutId id="2147483745" r:id="rId26"/>
    <p:sldLayoutId id="2147483746" r:id="rId27"/>
    <p:sldLayoutId id="2147483683" r:id="rId28"/>
    <p:sldLayoutId id="214748367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fr-FR" sz="2200" b="0" i="0" kern="120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26800" indent="-226800" algn="l" defTabSz="685800" rtl="0" eaLnBrk="1" latinLnBrk="0" hangingPunct="1">
        <a:lnSpc>
          <a:spcPct val="125000"/>
        </a:lnSpc>
        <a:spcBef>
          <a:spcPts val="0"/>
        </a:spcBef>
        <a:buClr>
          <a:schemeClr val="accent2"/>
        </a:buClr>
        <a:buFontTx/>
        <a:buBlip>
          <a:blip r:embed="rId31"/>
        </a:buBlip>
        <a:defRPr sz="12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457200" indent="-226800" algn="l" defTabSz="685800" rtl="0" eaLnBrk="1" latinLnBrk="0" hangingPunct="1">
        <a:lnSpc>
          <a:spcPct val="125000"/>
        </a:lnSpc>
        <a:spcBef>
          <a:spcPts val="0"/>
        </a:spcBef>
        <a:buFontTx/>
        <a:buBlip>
          <a:blip r:embed="rId31"/>
        </a:buBlip>
        <a:defRPr sz="12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84000" indent="-226800" algn="l" defTabSz="685800" rtl="0" eaLnBrk="1" latinLnBrk="0" hangingPunct="1">
        <a:lnSpc>
          <a:spcPct val="125000"/>
        </a:lnSpc>
        <a:spcBef>
          <a:spcPts val="0"/>
        </a:spcBef>
        <a:buFontTx/>
        <a:buBlip>
          <a:blip r:embed="rId31"/>
        </a:buBlip>
        <a:defRPr sz="12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6858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1200" b="1" i="0" kern="1200">
          <a:solidFill>
            <a:schemeClr val="accent1"/>
          </a:solidFill>
          <a:latin typeface="+mj-lt"/>
          <a:ea typeface="Verdana" panose="020B0604030504040204" pitchFamily="34" charset="0"/>
          <a:cs typeface="Georgia" panose="02040502050405020303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339330DE-73DC-4E63-ADCA-A970CEB2F59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6E62086A-848A-4ADB-9739-DD65B941BF91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pic>
        <p:nvPicPr>
          <p:cNvPr id="8" name="Espace réservé pour une image  7" descr="Une image contenant texte, intérieur, chambre d’hôpital, table de travail&#10;&#10;Description générée automatiquement">
            <a:extLst>
              <a:ext uri="{FF2B5EF4-FFF2-40B4-BE49-F238E27FC236}">
                <a16:creationId xmlns:a16="http://schemas.microsoft.com/office/drawing/2014/main" id="{4F2F3E89-8A87-6D40-A5D4-C1C13027CC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" r="21"/>
          <a:stretch/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5A861-8A18-7F42-B92F-AC1647680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Please R</a:t>
            </a:r>
            <a:r>
              <a:rPr lang="en-US" altLang="zh-CN" dirty="0"/>
              <a:t>eplace this photo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76FDB9D-6D9E-4DA6-BC7D-156256F977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folder image/cover.jpg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E57F59-23F8-49E5-BAB3-2C693D582C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noProof="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871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nofi">
  <a:themeElements>
    <a:clrScheme name="00. Sanofi">
      <a:dk1>
        <a:sysClr val="windowText" lastClr="000000"/>
      </a:dk1>
      <a:lt1>
        <a:sysClr val="window" lastClr="FFFFFF"/>
      </a:lt1>
      <a:dk2>
        <a:srgbClr val="F4F2F6"/>
      </a:dk2>
      <a:lt2>
        <a:srgbClr val="F5F5F5"/>
      </a:lt2>
      <a:accent1>
        <a:srgbClr val="23004C"/>
      </a:accent1>
      <a:accent2>
        <a:srgbClr val="7A00E6"/>
      </a:accent2>
      <a:accent3>
        <a:srgbClr val="ED6C4E"/>
      </a:accent3>
      <a:accent4>
        <a:srgbClr val="62D488"/>
      </a:accent4>
      <a:accent5>
        <a:srgbClr val="F6C243"/>
      </a:accent5>
      <a:accent6>
        <a:srgbClr val="CA99F5"/>
      </a:accent6>
      <a:hlink>
        <a:srgbClr val="62D488"/>
      </a:hlink>
      <a:folHlink>
        <a:srgbClr val="23004C"/>
      </a:folHlink>
    </a:clrScheme>
    <a:fontScheme name="00. Sanofi Syste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nofi Inspirational Presentation - v1.1.potx" id="{4CFEC47B-8BBC-4C05-8510-31BC64FCFB44}" vid="{BFB14AFE-52B0-4134-93B9-0F9EF24536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04B6C2635AC498D8E06F45E9DAC0B" ma:contentTypeVersion="12" ma:contentTypeDescription="Create a new document." ma:contentTypeScope="" ma:versionID="e12b012da6d9ce87e7831aa08bd72bd3">
  <xsd:schema xmlns:xsd="http://www.w3.org/2001/XMLSchema" xmlns:xs="http://www.w3.org/2001/XMLSchema" xmlns:p="http://schemas.microsoft.com/office/2006/metadata/properties" xmlns:ns2="55085e5e-144a-4a84-ae32-5e7910ba3a79" xmlns:ns3="2e25fd53-5e3f-4d8b-9b6b-fb4a7e2f39d4" targetNamespace="http://schemas.microsoft.com/office/2006/metadata/properties" ma:root="true" ma:fieldsID="b77d402e5348c1a8dca86f5e9fff4151" ns2:_="" ns3:_="">
    <xsd:import namespace="55085e5e-144a-4a84-ae32-5e7910ba3a79"/>
    <xsd:import namespace="2e25fd53-5e3f-4d8b-9b6b-fb4a7e2f3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5e5e-144a-4a84-ae32-5e7910ba3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5fd53-5e3f-4d8b-9b6b-fb4a7e2f39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D289C8-FCBD-47D6-A28B-8CD4E8BB35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7B58BE-5C3A-4840-A409-4EB32649CC53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5085e5e-144a-4a84-ae32-5e7910ba3a79"/>
    <ds:schemaRef ds:uri="http://purl.org/dc/elements/1.1/"/>
    <ds:schemaRef ds:uri="http://purl.org/dc/dcmitype/"/>
    <ds:schemaRef ds:uri="http://schemas.microsoft.com/office/infopath/2007/PartnerControls"/>
    <ds:schemaRef ds:uri="2e25fd53-5e3f-4d8b-9b6b-fb4a7e2f39d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E5C1B7-9FBE-4B4F-BE7C-EBA10C921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5e5e-144a-4a84-ae32-5e7910ba3a79"/>
    <ds:schemaRef ds:uri="2e25fd53-5e3f-4d8b-9b6b-fb4a7e2f39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Sanofi Inspirational Presentation 180222</Template>
  <TotalTime>4</TotalTime>
  <Words>12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Sanofi Sans 3 Regular</vt:lpstr>
      <vt:lpstr>Arial</vt:lpstr>
      <vt:lpstr>Calibri</vt:lpstr>
      <vt:lpstr>Georgia</vt:lpstr>
      <vt:lpstr>Verdana</vt:lpstr>
      <vt:lpstr>Sanofi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Ivan1 /CN/EXT</dc:creator>
  <cp:lastModifiedBy>Zou, Ivan1 /CN/EXT</cp:lastModifiedBy>
  <cp:revision>1</cp:revision>
  <dcterms:created xsi:type="dcterms:W3CDTF">2023-02-09T07:05:39Z</dcterms:created>
  <dcterms:modified xsi:type="dcterms:W3CDTF">2023-02-09T07:10:28Z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0x0101004E804B6C2635AC498D8E06F45E9DAC0B</vt:lpwstr>
  </property>
</Properties>
</file>