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на Коробейникова" userId="5597abb75a0f7381" providerId="LiveId" clId="{EBEE5DD2-234B-4746-8702-5D267867C2E2}"/>
    <pc:docChg chg="undo redo custSel addSld modSld">
      <pc:chgData name="Анна Коробейникова" userId="5597abb75a0f7381" providerId="LiveId" clId="{EBEE5DD2-234B-4746-8702-5D267867C2E2}" dt="2022-06-03T13:00:26.395" v="4360" actId="1076"/>
      <pc:docMkLst>
        <pc:docMk/>
      </pc:docMkLst>
      <pc:sldChg chg="modSp mod">
        <pc:chgData name="Анна Коробейникова" userId="5597abb75a0f7381" providerId="LiveId" clId="{EBEE5DD2-234B-4746-8702-5D267867C2E2}" dt="2022-06-03T05:14:46.604" v="2279" actId="1076"/>
        <pc:sldMkLst>
          <pc:docMk/>
          <pc:sldMk cId="2336265887" sldId="257"/>
        </pc:sldMkLst>
        <pc:spChg chg="mod">
          <ac:chgData name="Анна Коробейникова" userId="5597abb75a0f7381" providerId="LiveId" clId="{EBEE5DD2-234B-4746-8702-5D267867C2E2}" dt="2022-06-03T05:14:46.604" v="2279" actId="1076"/>
          <ac:spMkLst>
            <pc:docMk/>
            <pc:sldMk cId="2336265887" sldId="257"/>
            <ac:spMk id="17" creationId="{20270BBE-C266-7773-21A3-A299A9B5C54D}"/>
          </ac:spMkLst>
        </pc:spChg>
      </pc:sldChg>
      <pc:sldChg chg="modSp mod">
        <pc:chgData name="Анна Коробейникова" userId="5597abb75a0f7381" providerId="LiveId" clId="{EBEE5DD2-234B-4746-8702-5D267867C2E2}" dt="2022-06-02T17:13:58.499" v="1332" actId="20577"/>
        <pc:sldMkLst>
          <pc:docMk/>
          <pc:sldMk cId="1378236051" sldId="258"/>
        </pc:sldMkLst>
        <pc:spChg chg="mod">
          <ac:chgData name="Анна Коробейникова" userId="5597abb75a0f7381" providerId="LiveId" clId="{EBEE5DD2-234B-4746-8702-5D267867C2E2}" dt="2022-06-02T17:13:58.499" v="1332" actId="20577"/>
          <ac:spMkLst>
            <pc:docMk/>
            <pc:sldMk cId="1378236051" sldId="258"/>
            <ac:spMk id="5" creationId="{48064DEE-ECF5-5EA8-4A4F-F030CD706721}"/>
          </ac:spMkLst>
        </pc:spChg>
      </pc:sldChg>
      <pc:sldChg chg="addSp delSp modSp mod">
        <pc:chgData name="Анна Коробейникова" userId="5597abb75a0f7381" providerId="LiveId" clId="{EBEE5DD2-234B-4746-8702-5D267867C2E2}" dt="2022-06-02T17:32:38.213" v="2257" actId="1076"/>
        <pc:sldMkLst>
          <pc:docMk/>
          <pc:sldMk cId="2032876506" sldId="259"/>
        </pc:sldMkLst>
        <pc:spChg chg="mod">
          <ac:chgData name="Анна Коробейникова" userId="5597abb75a0f7381" providerId="LiveId" clId="{EBEE5DD2-234B-4746-8702-5D267867C2E2}" dt="2022-06-02T17:32:38.213" v="2257" actId="1076"/>
          <ac:spMkLst>
            <pc:docMk/>
            <pc:sldMk cId="2032876506" sldId="259"/>
            <ac:spMk id="22" creationId="{BCE986F1-2A47-5D12-1410-45EB441B31BC}"/>
          </ac:spMkLst>
        </pc:spChg>
        <pc:spChg chg="add del">
          <ac:chgData name="Анна Коробейникова" userId="5597abb75a0f7381" providerId="LiveId" clId="{EBEE5DD2-234B-4746-8702-5D267867C2E2}" dt="2022-06-02T17:30:54.597" v="2151" actId="22"/>
          <ac:spMkLst>
            <pc:docMk/>
            <pc:sldMk cId="2032876506" sldId="259"/>
            <ac:spMk id="24" creationId="{3180B393-49FB-1165-912A-B26D9F0EDC44}"/>
          </ac:spMkLst>
        </pc:spChg>
        <pc:picChg chg="mod">
          <ac:chgData name="Анна Коробейникова" userId="5597abb75a0f7381" providerId="LiveId" clId="{EBEE5DD2-234B-4746-8702-5D267867C2E2}" dt="2022-06-02T17:32:35.678" v="2256" actId="1076"/>
          <ac:picMkLst>
            <pc:docMk/>
            <pc:sldMk cId="2032876506" sldId="259"/>
            <ac:picMk id="1026" creationId="{D017E3FE-12F4-5AA2-ECD2-4702EAA00D3B}"/>
          </ac:picMkLst>
        </pc:picChg>
      </pc:sldChg>
      <pc:sldChg chg="modSp mod">
        <pc:chgData name="Анна Коробейникова" userId="5597abb75a0f7381" providerId="LiveId" clId="{EBEE5DD2-234B-4746-8702-5D267867C2E2}" dt="2022-06-02T16:38:13.281" v="121" actId="20577"/>
        <pc:sldMkLst>
          <pc:docMk/>
          <pc:sldMk cId="2839203375" sldId="260"/>
        </pc:sldMkLst>
        <pc:spChg chg="mod">
          <ac:chgData name="Анна Коробейникова" userId="5597abb75a0f7381" providerId="LiveId" clId="{EBEE5DD2-234B-4746-8702-5D267867C2E2}" dt="2022-06-02T16:38:13.281" v="121" actId="20577"/>
          <ac:spMkLst>
            <pc:docMk/>
            <pc:sldMk cId="2839203375" sldId="260"/>
            <ac:spMk id="3" creationId="{984A35AB-C922-4052-0BBC-B4A5A0C2BE49}"/>
          </ac:spMkLst>
        </pc:spChg>
      </pc:sldChg>
      <pc:sldChg chg="addSp delSp modSp mod">
        <pc:chgData name="Анна Коробейникова" userId="5597abb75a0f7381" providerId="LiveId" clId="{EBEE5DD2-234B-4746-8702-5D267867C2E2}" dt="2022-06-02T17:39:45.358" v="2270"/>
        <pc:sldMkLst>
          <pc:docMk/>
          <pc:sldMk cId="1070241402" sldId="261"/>
        </pc:sldMkLst>
        <pc:spChg chg="del mod">
          <ac:chgData name="Анна Коробейникова" userId="5597abb75a0f7381" providerId="LiveId" clId="{EBEE5DD2-234B-4746-8702-5D267867C2E2}" dt="2022-06-02T16:43:38.602" v="123" actId="478"/>
          <ac:spMkLst>
            <pc:docMk/>
            <pc:sldMk cId="1070241402" sldId="261"/>
            <ac:spMk id="5" creationId="{C30A7C32-1AE0-D6DC-B6EF-2328E789F3A1}"/>
          </ac:spMkLst>
        </pc:spChg>
        <pc:spChg chg="add del">
          <ac:chgData name="Анна Коробейникова" userId="5597abb75a0f7381" providerId="LiveId" clId="{EBEE5DD2-234B-4746-8702-5D267867C2E2}" dt="2022-06-02T16:45:50.523" v="125" actId="22"/>
          <ac:spMkLst>
            <pc:docMk/>
            <pc:sldMk cId="1070241402" sldId="261"/>
            <ac:spMk id="7" creationId="{7E685368-95EC-CC2C-68CD-E96383254C65}"/>
          </ac:spMkLst>
        </pc:spChg>
        <pc:spChg chg="add mod">
          <ac:chgData name="Анна Коробейникова" userId="5597abb75a0f7381" providerId="LiveId" clId="{EBEE5DD2-234B-4746-8702-5D267867C2E2}" dt="2022-06-02T17:30:33.402" v="2149" actId="1076"/>
          <ac:spMkLst>
            <pc:docMk/>
            <pc:sldMk cId="1070241402" sldId="261"/>
            <ac:spMk id="9" creationId="{D07C3E55-09DE-7740-F9B9-B54C20052F29}"/>
          </ac:spMkLst>
        </pc:spChg>
        <pc:spChg chg="add mod">
          <ac:chgData name="Анна Коробейникова" userId="5597abb75a0f7381" providerId="LiveId" clId="{EBEE5DD2-234B-4746-8702-5D267867C2E2}" dt="2022-06-02T17:00:39.714" v="205" actId="1076"/>
          <ac:spMkLst>
            <pc:docMk/>
            <pc:sldMk cId="1070241402" sldId="261"/>
            <ac:spMk id="10" creationId="{5F7D0E1A-42BA-CE78-F76B-4DA49692ACEF}"/>
          </ac:spMkLst>
        </pc:spChg>
        <pc:spChg chg="add mod">
          <ac:chgData name="Анна Коробейникова" userId="5597abb75a0f7381" providerId="LiveId" clId="{EBEE5DD2-234B-4746-8702-5D267867C2E2}" dt="2022-06-02T17:29:26.959" v="2113" actId="1076"/>
          <ac:spMkLst>
            <pc:docMk/>
            <pc:sldMk cId="1070241402" sldId="261"/>
            <ac:spMk id="11" creationId="{DEDA6276-209B-1C06-D0E7-8FCA5EE1456B}"/>
          </ac:spMkLst>
        </pc:spChg>
        <pc:spChg chg="add mod">
          <ac:chgData name="Анна Коробейникова" userId="5597abb75a0f7381" providerId="LiveId" clId="{EBEE5DD2-234B-4746-8702-5D267867C2E2}" dt="2022-06-02T17:21:21.560" v="1669" actId="20577"/>
          <ac:spMkLst>
            <pc:docMk/>
            <pc:sldMk cId="1070241402" sldId="261"/>
            <ac:spMk id="12" creationId="{4EFDA70D-181B-4182-A71E-4A25607FA790}"/>
          </ac:spMkLst>
        </pc:spChg>
        <pc:spChg chg="add mod">
          <ac:chgData name="Анна Коробейникова" userId="5597abb75a0f7381" providerId="LiveId" clId="{EBEE5DD2-234B-4746-8702-5D267867C2E2}" dt="2022-06-02T17:29:24.896" v="2112" actId="1076"/>
          <ac:spMkLst>
            <pc:docMk/>
            <pc:sldMk cId="1070241402" sldId="261"/>
            <ac:spMk id="13" creationId="{F48EF857-F1E8-A113-BAB0-CD7BF668D37A}"/>
          </ac:spMkLst>
        </pc:spChg>
        <pc:spChg chg="add mod">
          <ac:chgData name="Анна Коробейникова" userId="5597abb75a0f7381" providerId="LiveId" clId="{EBEE5DD2-234B-4746-8702-5D267867C2E2}" dt="2022-06-02T17:29:22.578" v="2111" actId="1076"/>
          <ac:spMkLst>
            <pc:docMk/>
            <pc:sldMk cId="1070241402" sldId="261"/>
            <ac:spMk id="14" creationId="{87FB7054-864F-A251-1387-C5C6BFE8D3AA}"/>
          </ac:spMkLst>
        </pc:spChg>
        <pc:picChg chg="add mod">
          <ac:chgData name="Анна Коробейникова" userId="5597abb75a0f7381" providerId="LiveId" clId="{EBEE5DD2-234B-4746-8702-5D267867C2E2}" dt="2022-06-02T17:39:26.709" v="2262" actId="1076"/>
          <ac:picMkLst>
            <pc:docMk/>
            <pc:sldMk cId="1070241402" sldId="261"/>
            <ac:picMk id="2050" creationId="{B7DEDD4F-51F1-5620-0403-4D61BE5378A8}"/>
          </ac:picMkLst>
        </pc:picChg>
        <pc:picChg chg="add del mod">
          <ac:chgData name="Анна Коробейникова" userId="5597abb75a0f7381" providerId="LiveId" clId="{EBEE5DD2-234B-4746-8702-5D267867C2E2}" dt="2022-06-02T17:39:45.358" v="2270"/>
          <ac:picMkLst>
            <pc:docMk/>
            <pc:sldMk cId="1070241402" sldId="261"/>
            <ac:picMk id="2052" creationId="{D5136DAF-101D-6F68-3B18-16AC1B9AE8CB}"/>
          </ac:picMkLst>
        </pc:picChg>
      </pc:sldChg>
      <pc:sldChg chg="addSp delSp modSp mod">
        <pc:chgData name="Анна Коробейникова" userId="5597abb75a0f7381" providerId="LiveId" clId="{EBEE5DD2-234B-4746-8702-5D267867C2E2}" dt="2022-06-03T11:17:30.100" v="3085" actId="1076"/>
        <pc:sldMkLst>
          <pc:docMk/>
          <pc:sldMk cId="155221904" sldId="262"/>
        </pc:sldMkLst>
        <pc:spChg chg="del mod">
          <ac:chgData name="Анна Коробейникова" userId="5597abb75a0f7381" providerId="LiveId" clId="{EBEE5DD2-234B-4746-8702-5D267867C2E2}" dt="2022-06-02T17:33:55.467" v="2261"/>
          <ac:spMkLst>
            <pc:docMk/>
            <pc:sldMk cId="155221904" sldId="262"/>
            <ac:spMk id="2" creationId="{3AA89B19-DFCC-98BF-5A6C-698F52DA74B7}"/>
          </ac:spMkLst>
        </pc:spChg>
        <pc:spChg chg="add mod">
          <ac:chgData name="Анна Коробейникова" userId="5597abb75a0f7381" providerId="LiveId" clId="{EBEE5DD2-234B-4746-8702-5D267867C2E2}" dt="2022-06-03T11:13:47.633" v="2591" actId="403"/>
          <ac:spMkLst>
            <pc:docMk/>
            <pc:sldMk cId="155221904" sldId="262"/>
            <ac:spMk id="7" creationId="{4DA61228-931E-5F19-D0DD-BFFAACEDCFB4}"/>
          </ac:spMkLst>
        </pc:spChg>
        <pc:spChg chg="add mod">
          <ac:chgData name="Анна Коробейникова" userId="5597abb75a0f7381" providerId="LiveId" clId="{EBEE5DD2-234B-4746-8702-5D267867C2E2}" dt="2022-06-03T11:12:42.505" v="2518" actId="1076"/>
          <ac:spMkLst>
            <pc:docMk/>
            <pc:sldMk cId="155221904" sldId="262"/>
            <ac:spMk id="8" creationId="{2FD7D2EC-F0FE-7E13-A47C-FB2FCCF2635B}"/>
          </ac:spMkLst>
        </pc:spChg>
        <pc:spChg chg="add mod">
          <ac:chgData name="Анна Коробейникова" userId="5597abb75a0f7381" providerId="LiveId" clId="{EBEE5DD2-234B-4746-8702-5D267867C2E2}" dt="2022-06-03T11:17:30.100" v="3085" actId="1076"/>
          <ac:spMkLst>
            <pc:docMk/>
            <pc:sldMk cId="155221904" sldId="262"/>
            <ac:spMk id="9" creationId="{F0DF5B56-73C2-4458-94F2-6AA55F9A8D02}"/>
          </ac:spMkLst>
        </pc:spChg>
        <pc:spChg chg="add mod">
          <ac:chgData name="Анна Коробейникова" userId="5597abb75a0f7381" providerId="LiveId" clId="{EBEE5DD2-234B-4746-8702-5D267867C2E2}" dt="2022-06-03T11:15:36.427" v="2816" actId="1076"/>
          <ac:spMkLst>
            <pc:docMk/>
            <pc:sldMk cId="155221904" sldId="262"/>
            <ac:spMk id="10" creationId="{71539B03-2B2B-54E8-58B1-D2A340DF1AC0}"/>
          </ac:spMkLst>
        </pc:spChg>
        <pc:spChg chg="add mod">
          <ac:chgData name="Анна Коробейникова" userId="5597abb75a0f7381" providerId="LiveId" clId="{EBEE5DD2-234B-4746-8702-5D267867C2E2}" dt="2022-06-03T11:16:51.319" v="3021" actId="20577"/>
          <ac:spMkLst>
            <pc:docMk/>
            <pc:sldMk cId="155221904" sldId="262"/>
            <ac:spMk id="11" creationId="{CCAFF5CE-CEB9-03CB-F5AE-6500D71B4C4E}"/>
          </ac:spMkLst>
        </pc:spChg>
        <pc:spChg chg="add mod">
          <ac:chgData name="Анна Коробейникова" userId="5597abb75a0f7381" providerId="LiveId" clId="{EBEE5DD2-234B-4746-8702-5D267867C2E2}" dt="2022-06-03T11:17:23.049" v="3083" actId="1076"/>
          <ac:spMkLst>
            <pc:docMk/>
            <pc:sldMk cId="155221904" sldId="262"/>
            <ac:spMk id="12" creationId="{86BB965A-13FB-128F-4D35-0ABD33030BF9}"/>
          </ac:spMkLst>
        </pc:spChg>
        <pc:graphicFrameChg chg="add del mod">
          <ac:chgData name="Анна Коробейникова" userId="5597abb75a0f7381" providerId="LiveId" clId="{EBEE5DD2-234B-4746-8702-5D267867C2E2}" dt="2022-06-03T11:07:46.884" v="2285"/>
          <ac:graphicFrameMkLst>
            <pc:docMk/>
            <pc:sldMk cId="155221904" sldId="262"/>
            <ac:graphicFrameMk id="3" creationId="{9FCB57DB-8812-C780-89CF-F439476CA7A4}"/>
          </ac:graphicFrameMkLst>
        </pc:graphicFrameChg>
        <pc:graphicFrameChg chg="add del mod modGraphic">
          <ac:chgData name="Анна Коробейникова" userId="5597abb75a0f7381" providerId="LiveId" clId="{EBEE5DD2-234B-4746-8702-5D267867C2E2}" dt="2022-06-03T11:17:26.463" v="3084" actId="1076"/>
          <ac:graphicFrameMkLst>
            <pc:docMk/>
            <pc:sldMk cId="155221904" sldId="262"/>
            <ac:graphicFrameMk id="5" creationId="{142AC329-7AD1-4295-C55E-8FAEEBCCB51A}"/>
          </ac:graphicFrameMkLst>
        </pc:graphicFrameChg>
        <pc:picChg chg="add del mod">
          <ac:chgData name="Анна Коробейникова" userId="5597abb75a0f7381" providerId="LiveId" clId="{EBEE5DD2-234B-4746-8702-5D267867C2E2}" dt="2022-06-03T11:08:04.756" v="2299"/>
          <ac:picMkLst>
            <pc:docMk/>
            <pc:sldMk cId="155221904" sldId="262"/>
            <ac:picMk id="4" creationId="{DB536F18-B19B-E260-8194-B1556EF492DD}"/>
          </ac:picMkLst>
        </pc:picChg>
        <pc:picChg chg="add mod">
          <ac:chgData name="Анна Коробейникова" userId="5597abb75a0f7381" providerId="LiveId" clId="{EBEE5DD2-234B-4746-8702-5D267867C2E2}" dt="2022-06-03T11:13:05.561" v="2522" actId="14100"/>
          <ac:picMkLst>
            <pc:docMk/>
            <pc:sldMk cId="155221904" sldId="262"/>
            <ac:picMk id="3074" creationId="{9709522A-2ED4-AAA2-4529-6EC667A56922}"/>
          </ac:picMkLst>
        </pc:picChg>
      </pc:sldChg>
      <pc:sldChg chg="addSp delSp modSp new mod">
        <pc:chgData name="Анна Коробейникова" userId="5597abb75a0f7381" providerId="LiveId" clId="{EBEE5DD2-234B-4746-8702-5D267867C2E2}" dt="2022-06-03T11:24:08.559" v="3292" actId="1076"/>
        <pc:sldMkLst>
          <pc:docMk/>
          <pc:sldMk cId="1605988288" sldId="263"/>
        </pc:sldMkLst>
        <pc:spChg chg="add del">
          <ac:chgData name="Анна Коробейникова" userId="5597abb75a0f7381" providerId="LiveId" clId="{EBEE5DD2-234B-4746-8702-5D267867C2E2}" dt="2022-06-03T11:18:18.873" v="3087" actId="22"/>
          <ac:spMkLst>
            <pc:docMk/>
            <pc:sldMk cId="1605988288" sldId="263"/>
            <ac:spMk id="3" creationId="{DB675131-AD31-D953-CE62-BDEF082FB451}"/>
          </ac:spMkLst>
        </pc:spChg>
        <pc:spChg chg="add mod">
          <ac:chgData name="Анна Коробейникова" userId="5597abb75a0f7381" providerId="LiveId" clId="{EBEE5DD2-234B-4746-8702-5D267867C2E2}" dt="2022-06-03T11:19:12.521" v="3103" actId="1076"/>
          <ac:spMkLst>
            <pc:docMk/>
            <pc:sldMk cId="1605988288" sldId="263"/>
            <ac:spMk id="5" creationId="{9472C224-272B-580E-527B-09619AC7BE69}"/>
          </ac:spMkLst>
        </pc:spChg>
        <pc:spChg chg="add del">
          <ac:chgData name="Анна Коробейникова" userId="5597abb75a0f7381" providerId="LiveId" clId="{EBEE5DD2-234B-4746-8702-5D267867C2E2}" dt="2022-06-03T11:18:53.862" v="3094" actId="22"/>
          <ac:spMkLst>
            <pc:docMk/>
            <pc:sldMk cId="1605988288" sldId="263"/>
            <ac:spMk id="7" creationId="{781FBEA1-D85C-63ED-8B6C-715648D65C15}"/>
          </ac:spMkLst>
        </pc:spChg>
        <pc:spChg chg="add mod">
          <ac:chgData name="Анна Коробейникова" userId="5597abb75a0f7381" providerId="LiveId" clId="{EBEE5DD2-234B-4746-8702-5D267867C2E2}" dt="2022-06-03T11:19:07.653" v="3102" actId="1076"/>
          <ac:spMkLst>
            <pc:docMk/>
            <pc:sldMk cId="1605988288" sldId="263"/>
            <ac:spMk id="9" creationId="{2EFCDD30-999C-CF64-8072-FB3ECECF9055}"/>
          </ac:spMkLst>
        </pc:spChg>
        <pc:spChg chg="add mod">
          <ac:chgData name="Анна Коробейникова" userId="5597abb75a0f7381" providerId="LiveId" clId="{EBEE5DD2-234B-4746-8702-5D267867C2E2}" dt="2022-06-03T11:20:26.840" v="3191" actId="1076"/>
          <ac:spMkLst>
            <pc:docMk/>
            <pc:sldMk cId="1605988288" sldId="263"/>
            <ac:spMk id="11" creationId="{C6C25142-7537-4B82-6999-75143D78832F}"/>
          </ac:spMkLst>
        </pc:spChg>
        <pc:spChg chg="add del">
          <ac:chgData name="Анна Коробейникова" userId="5597abb75a0f7381" providerId="LiveId" clId="{EBEE5DD2-234B-4746-8702-5D267867C2E2}" dt="2022-06-03T11:21:02.002" v="3193" actId="22"/>
          <ac:spMkLst>
            <pc:docMk/>
            <pc:sldMk cId="1605988288" sldId="263"/>
            <ac:spMk id="13" creationId="{4411EB03-3685-8614-6C91-4499D539E496}"/>
          </ac:spMkLst>
        </pc:spChg>
        <pc:spChg chg="add mod">
          <ac:chgData name="Анна Коробейникова" userId="5597abb75a0f7381" providerId="LiveId" clId="{EBEE5DD2-234B-4746-8702-5D267867C2E2}" dt="2022-06-03T11:21:43.680" v="3284" actId="14100"/>
          <ac:spMkLst>
            <pc:docMk/>
            <pc:sldMk cId="1605988288" sldId="263"/>
            <ac:spMk id="15" creationId="{A4CFE327-0E9D-6D9A-E7CA-BEBF01921B28}"/>
          </ac:spMkLst>
        </pc:spChg>
        <pc:spChg chg="add del">
          <ac:chgData name="Анна Коробейникова" userId="5597abb75a0f7381" providerId="LiveId" clId="{EBEE5DD2-234B-4746-8702-5D267867C2E2}" dt="2022-06-03T11:23:50.649" v="3286" actId="22"/>
          <ac:spMkLst>
            <pc:docMk/>
            <pc:sldMk cId="1605988288" sldId="263"/>
            <ac:spMk id="17" creationId="{D84752A0-6D74-E03B-B361-028CEDA59EB2}"/>
          </ac:spMkLst>
        </pc:spChg>
        <pc:spChg chg="add mod">
          <ac:chgData name="Анна Коробейникова" userId="5597abb75a0f7381" providerId="LiveId" clId="{EBEE5DD2-234B-4746-8702-5D267867C2E2}" dt="2022-06-03T11:24:04.374" v="3291" actId="1076"/>
          <ac:spMkLst>
            <pc:docMk/>
            <pc:sldMk cId="1605988288" sldId="263"/>
            <ac:spMk id="19" creationId="{16E1E519-3941-9523-4A11-596AF5F50D40}"/>
          </ac:spMkLst>
        </pc:spChg>
        <pc:picChg chg="add mod ord">
          <ac:chgData name="Анна Коробейникова" userId="5597abb75a0f7381" providerId="LiveId" clId="{EBEE5DD2-234B-4746-8702-5D267867C2E2}" dt="2022-06-03T11:24:08.559" v="3292" actId="1076"/>
          <ac:picMkLst>
            <pc:docMk/>
            <pc:sldMk cId="1605988288" sldId="263"/>
            <ac:picMk id="10" creationId="{216B3FFB-6B88-E34D-65C3-3F83F365242A}"/>
          </ac:picMkLst>
        </pc:picChg>
      </pc:sldChg>
      <pc:sldChg chg="addSp delSp modSp new mod">
        <pc:chgData name="Анна Коробейникова" userId="5597abb75a0f7381" providerId="LiveId" clId="{EBEE5DD2-234B-4746-8702-5D267867C2E2}" dt="2022-06-03T12:32:11.832" v="3648" actId="1076"/>
        <pc:sldMkLst>
          <pc:docMk/>
          <pc:sldMk cId="1751909372" sldId="264"/>
        </pc:sldMkLst>
        <pc:spChg chg="add mod">
          <ac:chgData name="Анна Коробейникова" userId="5597abb75a0f7381" providerId="LiveId" clId="{EBEE5DD2-234B-4746-8702-5D267867C2E2}" dt="2022-06-03T12:27:41.504" v="3455" actId="1076"/>
          <ac:spMkLst>
            <pc:docMk/>
            <pc:sldMk cId="1751909372" sldId="264"/>
            <ac:spMk id="4" creationId="{4CD20FBA-146D-4451-482C-F29AA1B22664}"/>
          </ac:spMkLst>
        </pc:spChg>
        <pc:spChg chg="add mod">
          <ac:chgData name="Анна Коробейникова" userId="5597abb75a0f7381" providerId="LiveId" clId="{EBEE5DD2-234B-4746-8702-5D267867C2E2}" dt="2022-06-03T12:27:48.103" v="3457" actId="1076"/>
          <ac:spMkLst>
            <pc:docMk/>
            <pc:sldMk cId="1751909372" sldId="264"/>
            <ac:spMk id="5" creationId="{929B6E80-1B8A-1E68-6EA7-493334BD6335}"/>
          </ac:spMkLst>
        </pc:spChg>
        <pc:spChg chg="add mod">
          <ac:chgData name="Анна Коробейникова" userId="5597abb75a0f7381" providerId="LiveId" clId="{EBEE5DD2-234B-4746-8702-5D267867C2E2}" dt="2022-06-03T12:27:32.923" v="3453" actId="1076"/>
          <ac:spMkLst>
            <pc:docMk/>
            <pc:sldMk cId="1751909372" sldId="264"/>
            <ac:spMk id="6" creationId="{B9626F33-36C8-2C5D-6D65-FF7B8E8F306D}"/>
          </ac:spMkLst>
        </pc:spChg>
        <pc:spChg chg="add mod">
          <ac:chgData name="Анна Коробейникова" userId="5597abb75a0f7381" providerId="LiveId" clId="{EBEE5DD2-234B-4746-8702-5D267867C2E2}" dt="2022-06-03T12:28:54.371" v="3530" actId="14100"/>
          <ac:spMkLst>
            <pc:docMk/>
            <pc:sldMk cId="1751909372" sldId="264"/>
            <ac:spMk id="7" creationId="{4763C1A3-CC87-20F9-C16B-18958D8F46AC}"/>
          </ac:spMkLst>
        </pc:spChg>
        <pc:spChg chg="add mod">
          <ac:chgData name="Анна Коробейникова" userId="5597abb75a0f7381" providerId="LiveId" clId="{EBEE5DD2-234B-4746-8702-5D267867C2E2}" dt="2022-06-03T12:29:47.822" v="3539" actId="14100"/>
          <ac:spMkLst>
            <pc:docMk/>
            <pc:sldMk cId="1751909372" sldId="264"/>
            <ac:spMk id="8" creationId="{F4C57DC9-B2F0-C8F4-D0EF-BA78C8625FA1}"/>
          </ac:spMkLst>
        </pc:spChg>
        <pc:spChg chg="add mod">
          <ac:chgData name="Анна Коробейникова" userId="5597abb75a0f7381" providerId="LiveId" clId="{EBEE5DD2-234B-4746-8702-5D267867C2E2}" dt="2022-06-03T12:32:11.832" v="3648" actId="1076"/>
          <ac:spMkLst>
            <pc:docMk/>
            <pc:sldMk cId="1751909372" sldId="264"/>
            <ac:spMk id="11" creationId="{98B5C743-D902-8CCA-3F4D-1565AE96B265}"/>
          </ac:spMkLst>
        </pc:spChg>
        <pc:graphicFrameChg chg="add del mod">
          <ac:chgData name="Анна Коробейникова" userId="5597abb75a0f7381" providerId="LiveId" clId="{EBEE5DD2-234B-4746-8702-5D267867C2E2}" dt="2022-06-03T12:30:02.777" v="3543"/>
          <ac:graphicFrameMkLst>
            <pc:docMk/>
            <pc:sldMk cId="1751909372" sldId="264"/>
            <ac:graphicFrameMk id="9" creationId="{C2185900-7380-4792-A76C-8504B3658C61}"/>
          </ac:graphicFrameMkLst>
        </pc:graphicFrameChg>
        <pc:graphicFrameChg chg="add mod">
          <ac:chgData name="Анна Коробейникова" userId="5597abb75a0f7381" providerId="LiveId" clId="{EBEE5DD2-234B-4746-8702-5D267867C2E2}" dt="2022-06-03T12:30:07.730" v="3545" actId="1076"/>
          <ac:graphicFrameMkLst>
            <pc:docMk/>
            <pc:sldMk cId="1751909372" sldId="264"/>
            <ac:graphicFrameMk id="10" creationId="{08B46B7C-3560-0309-914E-4B0E01F7429A}"/>
          </ac:graphicFrameMkLst>
        </pc:graphicFrameChg>
        <pc:picChg chg="add mod">
          <ac:chgData name="Анна Коробейникова" userId="5597abb75a0f7381" providerId="LiveId" clId="{EBEE5DD2-234B-4746-8702-5D267867C2E2}" dt="2022-06-03T12:27:35.895" v="3454" actId="1076"/>
          <ac:picMkLst>
            <pc:docMk/>
            <pc:sldMk cId="1751909372" sldId="264"/>
            <ac:picMk id="2" creationId="{9A62B087-921D-1F0B-5F9C-D69B106012D5}"/>
          </ac:picMkLst>
        </pc:picChg>
        <pc:picChg chg="add mod">
          <ac:chgData name="Анна Коробейникова" userId="5597abb75a0f7381" providerId="LiveId" clId="{EBEE5DD2-234B-4746-8702-5D267867C2E2}" dt="2022-06-03T12:27:44.857" v="3456" actId="1076"/>
          <ac:picMkLst>
            <pc:docMk/>
            <pc:sldMk cId="1751909372" sldId="264"/>
            <ac:picMk id="3" creationId="{0763BB2F-3207-A1EC-6C6C-1F0EF111D0C3}"/>
          </ac:picMkLst>
        </pc:picChg>
      </pc:sldChg>
      <pc:sldChg chg="addSp delSp modSp new mod">
        <pc:chgData name="Анна Коробейникова" userId="5597abb75a0f7381" providerId="LiveId" clId="{EBEE5DD2-234B-4746-8702-5D267867C2E2}" dt="2022-06-03T12:47:12.467" v="3980" actId="1076"/>
        <pc:sldMkLst>
          <pc:docMk/>
          <pc:sldMk cId="643441144" sldId="265"/>
        </pc:sldMkLst>
        <pc:spChg chg="add del mod">
          <ac:chgData name="Анна Коробейникова" userId="5597abb75a0f7381" providerId="LiveId" clId="{EBEE5DD2-234B-4746-8702-5D267867C2E2}" dt="2022-06-03T12:32:52.327" v="3663"/>
          <ac:spMkLst>
            <pc:docMk/>
            <pc:sldMk cId="643441144" sldId="265"/>
            <ac:spMk id="6" creationId="{13263A5D-DB1A-F04A-F959-FEF893FB8639}"/>
          </ac:spMkLst>
        </pc:spChg>
        <pc:spChg chg="add mod">
          <ac:chgData name="Анна Коробейникова" userId="5597abb75a0f7381" providerId="LiveId" clId="{EBEE5DD2-234B-4746-8702-5D267867C2E2}" dt="2022-06-03T12:37:18.048" v="3824" actId="1076"/>
          <ac:spMkLst>
            <pc:docMk/>
            <pc:sldMk cId="643441144" sldId="265"/>
            <ac:spMk id="12" creationId="{A4D95F36-6757-F255-086C-D76190D580DB}"/>
          </ac:spMkLst>
        </pc:spChg>
        <pc:spChg chg="add mod">
          <ac:chgData name="Анна Коробейникова" userId="5597abb75a0f7381" providerId="LiveId" clId="{EBEE5DD2-234B-4746-8702-5D267867C2E2}" dt="2022-06-03T12:47:09.496" v="3979" actId="1076"/>
          <ac:spMkLst>
            <pc:docMk/>
            <pc:sldMk cId="643441144" sldId="265"/>
            <ac:spMk id="13" creationId="{581BED63-7882-D01F-90B8-588870F28F51}"/>
          </ac:spMkLst>
        </pc:spChg>
        <pc:spChg chg="add mod">
          <ac:chgData name="Анна Коробейникова" userId="5597abb75a0f7381" providerId="LiveId" clId="{EBEE5DD2-234B-4746-8702-5D267867C2E2}" dt="2022-06-03T12:47:12.467" v="3980" actId="1076"/>
          <ac:spMkLst>
            <pc:docMk/>
            <pc:sldMk cId="643441144" sldId="265"/>
            <ac:spMk id="14" creationId="{5705683B-18A7-6021-D265-EAC7E8EA1D6D}"/>
          </ac:spMkLst>
        </pc:spChg>
        <pc:spChg chg="add mod">
          <ac:chgData name="Анна Коробейникова" userId="5597abb75a0f7381" providerId="LiveId" clId="{EBEE5DD2-234B-4746-8702-5D267867C2E2}" dt="2022-06-03T12:45:49.320" v="3968" actId="1076"/>
          <ac:spMkLst>
            <pc:docMk/>
            <pc:sldMk cId="643441144" sldId="265"/>
            <ac:spMk id="15" creationId="{A9B1E4CA-79E2-7CDE-D6B0-428EB95C58C0}"/>
          </ac:spMkLst>
        </pc:spChg>
        <pc:spChg chg="add del">
          <ac:chgData name="Анна Коробейникова" userId="5597abb75a0f7381" providerId="LiveId" clId="{EBEE5DD2-234B-4746-8702-5D267867C2E2}" dt="2022-06-03T12:46:31.534" v="3970" actId="22"/>
          <ac:spMkLst>
            <pc:docMk/>
            <pc:sldMk cId="643441144" sldId="265"/>
            <ac:spMk id="17" creationId="{386023B2-7D25-7A25-8033-166976FABA51}"/>
          </ac:spMkLst>
        </pc:spChg>
        <pc:spChg chg="add mod">
          <ac:chgData name="Анна Коробейникова" userId="5597abb75a0f7381" providerId="LiveId" clId="{EBEE5DD2-234B-4746-8702-5D267867C2E2}" dt="2022-06-03T12:47:07.171" v="3978" actId="1076"/>
          <ac:spMkLst>
            <pc:docMk/>
            <pc:sldMk cId="643441144" sldId="265"/>
            <ac:spMk id="19" creationId="{7B70FB0A-C4D1-9945-2E84-4C1A3FBC7331}"/>
          </ac:spMkLst>
        </pc:spChg>
        <pc:graphicFrameChg chg="add del mod">
          <ac:chgData name="Анна Коробейникова" userId="5597abb75a0f7381" providerId="LiveId" clId="{EBEE5DD2-234B-4746-8702-5D267867C2E2}" dt="2022-06-03T12:30:43.962" v="3549"/>
          <ac:graphicFrameMkLst>
            <pc:docMk/>
            <pc:sldMk cId="643441144" sldId="265"/>
            <ac:graphicFrameMk id="2" creationId="{5C67861E-63C2-F362-EBC9-292CFF30A8B5}"/>
          </ac:graphicFrameMkLst>
        </pc:graphicFrameChg>
        <pc:graphicFrameChg chg="add del mod">
          <ac:chgData name="Анна Коробейникова" userId="5597abb75a0f7381" providerId="LiveId" clId="{EBEE5DD2-234B-4746-8702-5D267867C2E2}" dt="2022-06-03T12:30:47.297" v="3551"/>
          <ac:graphicFrameMkLst>
            <pc:docMk/>
            <pc:sldMk cId="643441144" sldId="265"/>
            <ac:graphicFrameMk id="3" creationId="{7E16A593-8BA2-E4E6-B907-44AF425404B8}"/>
          </ac:graphicFrameMkLst>
        </pc:graphicFrameChg>
        <pc:graphicFrameChg chg="add del mod">
          <ac:chgData name="Анна Коробейникова" userId="5597abb75a0f7381" providerId="LiveId" clId="{EBEE5DD2-234B-4746-8702-5D267867C2E2}" dt="2022-06-03T12:31:08.651" v="3557"/>
          <ac:graphicFrameMkLst>
            <pc:docMk/>
            <pc:sldMk cId="643441144" sldId="265"/>
            <ac:graphicFrameMk id="4" creationId="{64BCE6CE-7593-A757-B660-12888645A067}"/>
          </ac:graphicFrameMkLst>
        </pc:graphicFrameChg>
        <pc:graphicFrameChg chg="add del mod">
          <ac:chgData name="Анна Коробейникова" userId="5597abb75a0f7381" providerId="LiveId" clId="{EBEE5DD2-234B-4746-8702-5D267867C2E2}" dt="2022-06-03T12:35:38.842" v="3697" actId="478"/>
          <ac:graphicFrameMkLst>
            <pc:docMk/>
            <pc:sldMk cId="643441144" sldId="265"/>
            <ac:graphicFrameMk id="5" creationId="{9FC2A8B2-C272-92BD-3AA5-BD522576F7E7}"/>
          </ac:graphicFrameMkLst>
        </pc:graphicFrameChg>
        <pc:graphicFrameChg chg="add del mod">
          <ac:chgData name="Анна Коробейникова" userId="5597abb75a0f7381" providerId="LiveId" clId="{EBEE5DD2-234B-4746-8702-5D267867C2E2}" dt="2022-06-03T12:32:49.167" v="3658"/>
          <ac:graphicFrameMkLst>
            <pc:docMk/>
            <pc:sldMk cId="643441144" sldId="265"/>
            <ac:graphicFrameMk id="7" creationId="{7AC42E43-893C-B411-2AE7-9E3EB3ABB156}"/>
          </ac:graphicFrameMkLst>
        </pc:graphicFrameChg>
        <pc:graphicFrameChg chg="add del mod">
          <ac:chgData name="Анна Коробейникова" userId="5597abb75a0f7381" providerId="LiveId" clId="{EBEE5DD2-234B-4746-8702-5D267867C2E2}" dt="2022-06-03T12:32:59.060" v="3667"/>
          <ac:graphicFrameMkLst>
            <pc:docMk/>
            <pc:sldMk cId="643441144" sldId="265"/>
            <ac:graphicFrameMk id="9" creationId="{5A27072A-7FFD-0FFA-C676-BC218CEBFE1E}"/>
          </ac:graphicFrameMkLst>
        </pc:graphicFrameChg>
        <pc:graphicFrameChg chg="add del mod">
          <ac:chgData name="Анна Коробейникова" userId="5597abb75a0f7381" providerId="LiveId" clId="{EBEE5DD2-234B-4746-8702-5D267867C2E2}" dt="2022-06-03T12:33:46.428" v="3671"/>
          <ac:graphicFrameMkLst>
            <pc:docMk/>
            <pc:sldMk cId="643441144" sldId="265"/>
            <ac:graphicFrameMk id="10" creationId="{5AC6E5DE-7562-A422-0545-E8CD99773B73}"/>
          </ac:graphicFrameMkLst>
        </pc:graphicFrameChg>
        <pc:graphicFrameChg chg="add del mod modGraphic">
          <ac:chgData name="Анна Коробейникова" userId="5597abb75a0f7381" providerId="LiveId" clId="{EBEE5DD2-234B-4746-8702-5D267867C2E2}" dt="2022-06-03T12:37:34.991" v="3827" actId="1076"/>
          <ac:graphicFrameMkLst>
            <pc:docMk/>
            <pc:sldMk cId="643441144" sldId="265"/>
            <ac:graphicFrameMk id="11" creationId="{AEDA08D1-D53C-16FA-35DA-281477681A32}"/>
          </ac:graphicFrameMkLst>
        </pc:graphicFrameChg>
        <pc:picChg chg="add del mod">
          <ac:chgData name="Анна Коробейникова" userId="5597abb75a0f7381" providerId="LiveId" clId="{EBEE5DD2-234B-4746-8702-5D267867C2E2}" dt="2022-06-03T12:32:52.316" v="3661" actId="478"/>
          <ac:picMkLst>
            <pc:docMk/>
            <pc:sldMk cId="643441144" sldId="265"/>
            <ac:picMk id="8" creationId="{851E6377-3E38-94D2-C99C-A647FA7C0E70}"/>
          </ac:picMkLst>
        </pc:picChg>
      </pc:sldChg>
      <pc:sldChg chg="addSp delSp modSp new mod">
        <pc:chgData name="Анна Коробейникова" userId="5597abb75a0f7381" providerId="LiveId" clId="{EBEE5DD2-234B-4746-8702-5D267867C2E2}" dt="2022-06-03T12:25:20.186" v="3331" actId="1076"/>
        <pc:sldMkLst>
          <pc:docMk/>
          <pc:sldMk cId="880114647" sldId="266"/>
        </pc:sldMkLst>
        <pc:spChg chg="add del">
          <ac:chgData name="Анна Коробейникова" userId="5597abb75a0f7381" providerId="LiveId" clId="{EBEE5DD2-234B-4746-8702-5D267867C2E2}" dt="2022-06-03T12:24:40.342" v="3313" actId="22"/>
          <ac:spMkLst>
            <pc:docMk/>
            <pc:sldMk cId="880114647" sldId="266"/>
            <ac:spMk id="3" creationId="{39ACE2CD-AC5D-2DCB-0E19-742849C08B43}"/>
          </ac:spMkLst>
        </pc:spChg>
        <pc:spChg chg="add mod">
          <ac:chgData name="Анна Коробейникова" userId="5597abb75a0f7381" providerId="LiveId" clId="{EBEE5DD2-234B-4746-8702-5D267867C2E2}" dt="2022-06-03T12:24:52.825" v="3318" actId="1076"/>
          <ac:spMkLst>
            <pc:docMk/>
            <pc:sldMk cId="880114647" sldId="266"/>
            <ac:spMk id="5" creationId="{779D26F4-AE04-B31F-9271-17F06F8C46BA}"/>
          </ac:spMkLst>
        </pc:spChg>
        <pc:spChg chg="add mod">
          <ac:chgData name="Анна Коробейникова" userId="5597abb75a0f7381" providerId="LiveId" clId="{EBEE5DD2-234B-4746-8702-5D267867C2E2}" dt="2022-06-03T12:25:20.186" v="3331" actId="1076"/>
          <ac:spMkLst>
            <pc:docMk/>
            <pc:sldMk cId="880114647" sldId="266"/>
            <ac:spMk id="6" creationId="{382C47F5-C707-1884-468F-E4A477767221}"/>
          </ac:spMkLst>
        </pc:spChg>
      </pc:sldChg>
      <pc:sldChg chg="addSp delSp modSp new mod">
        <pc:chgData name="Анна Коробейникова" userId="5597abb75a0f7381" providerId="LiveId" clId="{EBEE5DD2-234B-4746-8702-5D267867C2E2}" dt="2022-06-03T13:00:26.395" v="4360" actId="1076"/>
        <pc:sldMkLst>
          <pc:docMk/>
          <pc:sldMk cId="4405938" sldId="267"/>
        </pc:sldMkLst>
        <pc:spChg chg="add del">
          <ac:chgData name="Анна Коробейникова" userId="5597abb75a0f7381" providerId="LiveId" clId="{EBEE5DD2-234B-4746-8702-5D267867C2E2}" dt="2022-06-03T12:47:18.503" v="3982" actId="22"/>
          <ac:spMkLst>
            <pc:docMk/>
            <pc:sldMk cId="4405938" sldId="267"/>
            <ac:spMk id="5" creationId="{DD6AD54B-FA0D-FC97-0F06-50039AAAE5AB}"/>
          </ac:spMkLst>
        </pc:spChg>
        <pc:spChg chg="add mod">
          <ac:chgData name="Анна Коробейникова" userId="5597abb75a0f7381" providerId="LiveId" clId="{EBEE5DD2-234B-4746-8702-5D267867C2E2}" dt="2022-06-03T12:57:57.269" v="4205" actId="1076"/>
          <ac:spMkLst>
            <pc:docMk/>
            <pc:sldMk cId="4405938" sldId="267"/>
            <ac:spMk id="7" creationId="{689ECD34-AB34-001D-28C8-B5AACB1E81A9}"/>
          </ac:spMkLst>
        </pc:spChg>
        <pc:spChg chg="add mod">
          <ac:chgData name="Анна Коробейникова" userId="5597abb75a0f7381" providerId="LiveId" clId="{EBEE5DD2-234B-4746-8702-5D267867C2E2}" dt="2022-06-03T12:57:55.724" v="4204" actId="1076"/>
          <ac:spMkLst>
            <pc:docMk/>
            <pc:sldMk cId="4405938" sldId="267"/>
            <ac:spMk id="8" creationId="{49F3E23A-4951-0B88-B2A3-63804F30BB62}"/>
          </ac:spMkLst>
        </pc:spChg>
        <pc:spChg chg="add del">
          <ac:chgData name="Анна Коробейникова" userId="5597abb75a0f7381" providerId="LiveId" clId="{EBEE5DD2-234B-4746-8702-5D267867C2E2}" dt="2022-06-03T12:48:37.397" v="4030" actId="22"/>
          <ac:spMkLst>
            <pc:docMk/>
            <pc:sldMk cId="4405938" sldId="267"/>
            <ac:spMk id="10" creationId="{B61DE944-3BB9-F00A-D382-C1AA74E98CF4}"/>
          </ac:spMkLst>
        </pc:spChg>
        <pc:spChg chg="add mod">
          <ac:chgData name="Анна Коробейникова" userId="5597abb75a0f7381" providerId="LiveId" clId="{EBEE5DD2-234B-4746-8702-5D267867C2E2}" dt="2022-06-03T12:57:58.665" v="4206" actId="1076"/>
          <ac:spMkLst>
            <pc:docMk/>
            <pc:sldMk cId="4405938" sldId="267"/>
            <ac:spMk id="12" creationId="{25D89B16-F7E3-A7C1-BE32-1616CED282EC}"/>
          </ac:spMkLst>
        </pc:spChg>
        <pc:spChg chg="add del">
          <ac:chgData name="Анна Коробейникова" userId="5597abb75a0f7381" providerId="LiveId" clId="{EBEE5DD2-234B-4746-8702-5D267867C2E2}" dt="2022-06-03T12:48:46.486" v="4035" actId="22"/>
          <ac:spMkLst>
            <pc:docMk/>
            <pc:sldMk cId="4405938" sldId="267"/>
            <ac:spMk id="14" creationId="{D7B9BDB7-2FAF-2746-AA83-DF993FB89472}"/>
          </ac:spMkLst>
        </pc:spChg>
        <pc:spChg chg="add mod">
          <ac:chgData name="Анна Коробейникова" userId="5597abb75a0f7381" providerId="LiveId" clId="{EBEE5DD2-234B-4746-8702-5D267867C2E2}" dt="2022-06-03T12:58:03.493" v="4207" actId="1076"/>
          <ac:spMkLst>
            <pc:docMk/>
            <pc:sldMk cId="4405938" sldId="267"/>
            <ac:spMk id="16" creationId="{510C44EE-0DCF-7A1C-3BE6-EE5DF49E7BA3}"/>
          </ac:spMkLst>
        </pc:spChg>
        <pc:spChg chg="add del">
          <ac:chgData name="Анна Коробейникова" userId="5597abb75a0f7381" providerId="LiveId" clId="{EBEE5DD2-234B-4746-8702-5D267867C2E2}" dt="2022-06-03T12:49:41.264" v="4058" actId="22"/>
          <ac:spMkLst>
            <pc:docMk/>
            <pc:sldMk cId="4405938" sldId="267"/>
            <ac:spMk id="18" creationId="{BEB4C18F-2645-D5FE-1F17-A9E9DEC3B06A}"/>
          </ac:spMkLst>
        </pc:spChg>
        <pc:spChg chg="add mod">
          <ac:chgData name="Анна Коробейникова" userId="5597abb75a0f7381" providerId="LiveId" clId="{EBEE5DD2-234B-4746-8702-5D267867C2E2}" dt="2022-06-03T12:58:20.385" v="4214" actId="1076"/>
          <ac:spMkLst>
            <pc:docMk/>
            <pc:sldMk cId="4405938" sldId="267"/>
            <ac:spMk id="20" creationId="{5E6AE215-A67B-F094-1C09-F577F14BF52D}"/>
          </ac:spMkLst>
        </pc:spChg>
        <pc:spChg chg="add del">
          <ac:chgData name="Анна Коробейникова" userId="5597abb75a0f7381" providerId="LiveId" clId="{EBEE5DD2-234B-4746-8702-5D267867C2E2}" dt="2022-06-03T12:51:02.452" v="4135" actId="22"/>
          <ac:spMkLst>
            <pc:docMk/>
            <pc:sldMk cId="4405938" sldId="267"/>
            <ac:spMk id="22" creationId="{45F86E19-2043-485D-6EFB-C247D37CF86D}"/>
          </ac:spMkLst>
        </pc:spChg>
        <pc:spChg chg="add mod">
          <ac:chgData name="Анна Коробейникова" userId="5597abb75a0f7381" providerId="LiveId" clId="{EBEE5DD2-234B-4746-8702-5D267867C2E2}" dt="2022-06-03T12:58:23.264" v="4215" actId="1076"/>
          <ac:spMkLst>
            <pc:docMk/>
            <pc:sldMk cId="4405938" sldId="267"/>
            <ac:spMk id="24" creationId="{F2814649-96D2-50B2-44A6-D0E379ADBE9B}"/>
          </ac:spMkLst>
        </pc:spChg>
        <pc:spChg chg="add del">
          <ac:chgData name="Анна Коробейникова" userId="5597abb75a0f7381" providerId="LiveId" clId="{EBEE5DD2-234B-4746-8702-5D267867C2E2}" dt="2022-06-03T12:57:16.684" v="4190" actId="22"/>
          <ac:spMkLst>
            <pc:docMk/>
            <pc:sldMk cId="4405938" sldId="267"/>
            <ac:spMk id="26" creationId="{DF294CE0-24E6-7344-F161-735DAC910DFA}"/>
          </ac:spMkLst>
        </pc:spChg>
        <pc:spChg chg="add mod">
          <ac:chgData name="Анна Коробейникова" userId="5597abb75a0f7381" providerId="LiveId" clId="{EBEE5DD2-234B-4746-8702-5D267867C2E2}" dt="2022-06-03T12:58:26.685" v="4216" actId="1076"/>
          <ac:spMkLst>
            <pc:docMk/>
            <pc:sldMk cId="4405938" sldId="267"/>
            <ac:spMk id="28" creationId="{FFE87FBF-01E0-4A00-755B-FC1B3DECA5ED}"/>
          </ac:spMkLst>
        </pc:spChg>
        <pc:spChg chg="add mod">
          <ac:chgData name="Анна Коробейникова" userId="5597abb75a0f7381" providerId="LiveId" clId="{EBEE5DD2-234B-4746-8702-5D267867C2E2}" dt="2022-06-03T12:59:58.501" v="4300" actId="1076"/>
          <ac:spMkLst>
            <pc:docMk/>
            <pc:sldMk cId="4405938" sldId="267"/>
            <ac:spMk id="29" creationId="{DFFF8295-0CAE-D316-53AE-A01B8260E161}"/>
          </ac:spMkLst>
        </pc:spChg>
        <pc:spChg chg="add mod">
          <ac:chgData name="Анна Коробейникова" userId="5597abb75a0f7381" providerId="LiveId" clId="{EBEE5DD2-234B-4746-8702-5D267867C2E2}" dt="2022-06-03T13:00:26.395" v="4360" actId="1076"/>
          <ac:spMkLst>
            <pc:docMk/>
            <pc:sldMk cId="4405938" sldId="267"/>
            <ac:spMk id="30" creationId="{BEE8E953-6724-FAC6-6DA9-2E589C026900}"/>
          </ac:spMkLst>
        </pc:spChg>
        <pc:picChg chg="add mod">
          <ac:chgData name="Анна Коробейникова" userId="5597abb75a0f7381" providerId="LiveId" clId="{EBEE5DD2-234B-4746-8702-5D267867C2E2}" dt="2022-06-03T12:59:52.966" v="4299" actId="1076"/>
          <ac:picMkLst>
            <pc:docMk/>
            <pc:sldMk cId="4405938" sldId="267"/>
            <ac:picMk id="2" creationId="{5B8217B7-BB4A-B412-7FD5-E2BF0910CD90}"/>
          </ac:picMkLst>
        </pc:picChg>
        <pc:picChg chg="add mod">
          <ac:chgData name="Анна Коробейникова" userId="5597abb75a0f7381" providerId="LiveId" clId="{EBEE5DD2-234B-4746-8702-5D267867C2E2}" dt="2022-06-03T12:41:36.174" v="3846" actId="1076"/>
          <ac:picMkLst>
            <pc:docMk/>
            <pc:sldMk cId="4405938" sldId="267"/>
            <ac:picMk id="3" creationId="{3C686C69-D58C-AF01-988A-437B518DAA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7D318-CFA2-DF7E-02B1-9EDB2136E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12AEBF-7318-1450-1774-FF1573C33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B6C4A2-B23E-E012-A8CB-F2983EE0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8A6D-F733-4036-A604-80C3384DC106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31C8E9-0BCD-39CA-93AD-12C4E6E1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1843DB-B910-EF0D-C19F-D21C30C7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AB0-B3F2-43F6-9B40-1EA4224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2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3C0D4-DC3C-5992-A67A-A7ECDB4E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D3EADE-1719-EE8F-188C-E96399598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49328F-1DC8-34F0-2AAA-704EEF91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8A6D-F733-4036-A604-80C3384DC106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79796-E88E-3DB4-25DA-A70CCE26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6705BB-03D6-D8C0-DE46-B2FFCB0B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AB0-B3F2-43F6-9B40-1EA4224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3DA0D3-DB37-355B-64B1-5E8276326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06FAB5-1EB9-83EE-2321-01C5B9EE2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2A2E35-EB03-368B-2A5A-A6E83E47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8A6D-F733-4036-A604-80C3384DC106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D78018-0264-3585-BFC1-52330E9D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36660-817A-CB59-6D6F-690FF1D7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AB0-B3F2-43F6-9B40-1EA4224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1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BC99C-3F1E-E7ED-150C-7F69F674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F033E-7687-D0C4-C2DB-3F82E9C2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39E56-45BD-1BF2-76FB-C4BFC343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8A6D-F733-4036-A604-80C3384DC106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556A60-BD75-0B71-42C0-3176808F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638BB-5ED3-8E26-1795-40056C3B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AB0-B3F2-43F6-9B40-1EA4224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0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BF26A-0819-C6C0-78B5-8671332A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74C1CB-7288-A3BB-8333-C5710907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704A9-FA46-25FD-2735-00E11948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8A6D-F733-4036-A604-80C3384DC106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0BDCD5-BF80-712C-111D-D482E814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11CBA-89ED-2A24-CF7C-20A751A3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AB0-B3F2-43F6-9B40-1EA4224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89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90FE1-0997-95ED-FFE7-E9DFFC49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ACE7C5-499D-B82C-9364-219939884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7251C9-C63E-8B0B-A813-3185C5F0F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F77BF8-65DD-DC3B-13A5-2970F9FC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8A6D-F733-4036-A604-80C3384DC106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04B516-18A0-1D4B-2430-CEF914D4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EAAD19-A032-5B36-AEAD-B7B5CEB3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AB0-B3F2-43F6-9B40-1EA4224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87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45A71-10A9-C5B3-5CCF-2B92142E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5C6D8D-8F7C-83FD-3FA4-E99E0023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D8201A-96AE-2F95-1A5D-C4CFB4A0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F2855E-9792-A99A-7C4B-64759B583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81EC4F-AC7A-9165-6356-EA52D45D1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8BC9C2-275D-069A-001F-1D4B8F30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8A6D-F733-4036-A604-80C3384DC106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34FB48-21A4-DF9C-D00C-89B97D2D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6552B2-FB5B-0E57-42B6-A624F5AA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AB0-B3F2-43F6-9B40-1EA4224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9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01C69-E3ED-4BDF-E1C8-9C0639EA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C70CC6-9628-EC25-17BB-6623DBBF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8A6D-F733-4036-A604-80C3384DC106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F920FB-20A3-2F76-F80B-CDA28DF5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AFE39B-6086-17B3-718C-CEFE1F5A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AB0-B3F2-43F6-9B40-1EA4224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4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D21C28-24AB-D20F-5A47-77470D59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8A6D-F733-4036-A604-80C3384DC106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73BF40-A29D-A2B7-B9E5-06050FF7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C80BEE-60B2-3339-7888-57F59B31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AB0-B3F2-43F6-9B40-1EA4224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94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37E47-60A6-6810-5D7E-42569EDA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C25A5-9BA9-EDD4-EC29-8DC71F43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1966F6-2E05-CFB5-4C98-54EFC9728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4CB22C-AD30-9AE3-34BE-AC829BE9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8A6D-F733-4036-A604-80C3384DC106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29C61C-C23B-DF1D-41A8-63287019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1C2807-93FB-1034-6079-8C2EDFD6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AB0-B3F2-43F6-9B40-1EA4224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15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55E0F-8251-20F6-5AF4-29A005C5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C0333C-D376-ED5D-CA00-D41DD0D0F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015260-87AE-D8D6-EEA6-1693F6B09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F996B8-F1A9-7F7F-43FE-09685706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8A6D-F733-4036-A604-80C3384DC106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DC9D0B-B308-1886-83BC-74C5251F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CC04DF-09D7-EC43-74DC-8BE19012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AB0-B3F2-43F6-9B40-1EA4224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1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8BABF-F388-BFCE-DF56-27A909DD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56F149-77F9-84C0-FBB9-DAD122AF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2726F2-6405-3C6E-39ED-2D5E911D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8A6D-F733-4036-A604-80C3384DC106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ED7D72-9FCB-C927-63A5-C178B6E26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D8E59-F2E8-0023-911C-7F7E61F4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0AB0-B3F2-43F6-9B40-1EA4224BF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2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3DC7E0-426D-8569-D325-D0C5BEAE988A}"/>
              </a:ext>
            </a:extLst>
          </p:cNvPr>
          <p:cNvSpPr txBox="1"/>
          <p:nvPr/>
        </p:nvSpPr>
        <p:spPr>
          <a:xfrm>
            <a:off x="683716" y="247619"/>
            <a:ext cx="108245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dirty="0"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cs typeface="Times New Roman" panose="02020603050405020304" pitchFamily="18" charset="0"/>
              </a:rPr>
              <a:t>ПЕРВЫЙ МОСКОВСКИЙ ГОСУДАРСТВЕННЫЙ МЕДИЦИНСКИЙ УНИВЕРСИТЕТ имени И.М. СЕЧЕНОВА</a:t>
            </a:r>
            <a:endParaRPr lang="ru-RU" dirty="0"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cs typeface="Times New Roman" panose="02020603050405020304" pitchFamily="18" charset="0"/>
              </a:rPr>
              <a:t>Министерства здравоохранения Российской Федерации</a:t>
            </a:r>
            <a:endParaRPr lang="ru-RU" dirty="0"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cs typeface="Times New Roman" panose="02020603050405020304" pitchFamily="18" charset="0"/>
              </a:rPr>
              <a:t>(Сеченовский Университет)</a:t>
            </a:r>
            <a:endParaRPr lang="ru-RU" dirty="0"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cs typeface="Times New Roman" panose="02020603050405020304" pitchFamily="18" charset="0"/>
              </a:rPr>
              <a:t> </a:t>
            </a:r>
            <a:endParaRPr lang="ru-RU" dirty="0"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cs typeface="Times New Roman" panose="02020603050405020304" pitchFamily="18" charset="0"/>
              </a:rPr>
              <a:t>Институт фармации им. А.П. Нелюбина </a:t>
            </a:r>
            <a:endParaRPr lang="ru-RU" dirty="0"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cs typeface="Times New Roman" panose="02020603050405020304" pitchFamily="18" charset="0"/>
              </a:rPr>
              <a:t>Кафедра биотехнологии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7E565D0-5095-4009-7C6F-1242270D19B6}"/>
              </a:ext>
            </a:extLst>
          </p:cNvPr>
          <p:cNvSpPr>
            <a:spLocks noGrp="1"/>
          </p:cNvSpPr>
          <p:nvPr/>
        </p:nvSpPr>
        <p:spPr>
          <a:xfrm>
            <a:off x="1766888" y="2672371"/>
            <a:ext cx="9144000" cy="40278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+mn-lt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1800" dirty="0">
                <a:latin typeface="+mn-lt"/>
                <a:cs typeface="Times New Roman" panose="02020603050405020304" pitchFamily="18" charset="0"/>
              </a:rPr>
            </a:br>
            <a:br>
              <a:rPr lang="en-US" sz="1800" dirty="0">
                <a:latin typeface="+mn-lt"/>
                <a:cs typeface="Times New Roman" panose="02020603050405020304" pitchFamily="18" charset="0"/>
              </a:rPr>
            </a:br>
            <a:br>
              <a:rPr lang="en-US" sz="1800" dirty="0">
                <a:latin typeface="+mn-lt"/>
                <a:cs typeface="Times New Roman" panose="02020603050405020304" pitchFamily="18" charset="0"/>
              </a:rPr>
            </a:br>
            <a:r>
              <a:rPr lang="ru-RU" sz="2400" dirty="0">
                <a:latin typeface="+mn-lt"/>
                <a:cs typeface="Times New Roman" panose="02020603050405020304" pitchFamily="18" charset="0"/>
              </a:rPr>
              <a:t>«Факторы миграции и хоминга Т-лимфоцитов при раке молочной железы: транскриптомный анализ»</a:t>
            </a:r>
            <a:br>
              <a:rPr lang="ru-RU" sz="2400" dirty="0">
                <a:latin typeface="+mn-lt"/>
                <a:cs typeface="Times New Roman" panose="02020603050405020304" pitchFamily="18" charset="0"/>
              </a:rPr>
            </a:br>
            <a:br>
              <a:rPr lang="ru-RU" sz="2400" dirty="0">
                <a:latin typeface="+mn-lt"/>
                <a:cs typeface="Times New Roman" panose="02020603050405020304" pitchFamily="18" charset="0"/>
              </a:rPr>
            </a:br>
            <a:br>
              <a:rPr lang="ru-RU" sz="1800" dirty="0">
                <a:latin typeface="+mn-lt"/>
                <a:cs typeface="Times New Roman" panose="02020603050405020304" pitchFamily="18" charset="0"/>
              </a:rPr>
            </a:br>
            <a:r>
              <a:rPr lang="ru-RU" sz="1800" dirty="0">
                <a:latin typeface="+mn-lt"/>
                <a:cs typeface="Times New Roman" panose="02020603050405020304" pitchFamily="18" charset="0"/>
              </a:rPr>
              <a:t>Специальность: 06.05.01 Биоинженерия и биоинформатика</a:t>
            </a:r>
            <a:br>
              <a:rPr lang="ru-RU" sz="1800" dirty="0">
                <a:latin typeface="+mn-lt"/>
                <a:cs typeface="Times New Roman" panose="02020603050405020304" pitchFamily="18" charset="0"/>
              </a:rPr>
            </a:br>
            <a:br>
              <a:rPr lang="ru-RU" sz="1800" dirty="0">
                <a:latin typeface="+mn-lt"/>
                <a:cs typeface="Times New Roman" panose="02020603050405020304" pitchFamily="18" charset="0"/>
              </a:rPr>
            </a:br>
            <a:r>
              <a:rPr lang="ru-RU" sz="1800" dirty="0">
                <a:latin typeface="+mn-lt"/>
                <a:cs typeface="Times New Roman" panose="02020603050405020304" pitchFamily="18" charset="0"/>
              </a:rPr>
              <a:t>Коробейникова Анна Васильевна </a:t>
            </a:r>
            <a:br>
              <a:rPr lang="ru-RU" sz="1800" dirty="0">
                <a:latin typeface="+mn-lt"/>
                <a:cs typeface="Times New Roman" panose="02020603050405020304" pitchFamily="18" charset="0"/>
              </a:rPr>
            </a:br>
            <a:br>
              <a:rPr lang="ru-RU" sz="1800" dirty="0">
                <a:latin typeface="+mn-lt"/>
                <a:cs typeface="Times New Roman" panose="02020603050405020304" pitchFamily="18" charset="0"/>
              </a:rPr>
            </a:br>
            <a:br>
              <a:rPr lang="ru-RU" sz="1800" dirty="0">
                <a:latin typeface="+mn-lt"/>
                <a:cs typeface="Times New Roman" panose="02020603050405020304" pitchFamily="18" charset="0"/>
              </a:rPr>
            </a:br>
            <a:br>
              <a:rPr lang="ru-RU" sz="1800" dirty="0">
                <a:latin typeface="+mn-lt"/>
                <a:cs typeface="Times New Roman" panose="02020603050405020304" pitchFamily="18" charset="0"/>
              </a:rPr>
            </a:br>
            <a:br>
              <a:rPr lang="ru-RU" sz="1800" dirty="0">
                <a:latin typeface="+mn-lt"/>
                <a:cs typeface="Times New Roman" panose="02020603050405020304" pitchFamily="18" charset="0"/>
              </a:rPr>
            </a:br>
            <a:r>
              <a:rPr lang="ru-RU" sz="1800" dirty="0">
                <a:latin typeface="+mn-lt"/>
                <a:cs typeface="Times New Roman" panose="02020603050405020304" pitchFamily="18" charset="0"/>
              </a:rPr>
              <a:t>Москва, 2022</a:t>
            </a:r>
            <a:br>
              <a:rPr lang="ru-RU" sz="1800" dirty="0">
                <a:latin typeface="+mn-lt"/>
                <a:cs typeface="Times New Roman" panose="02020603050405020304" pitchFamily="18" charset="0"/>
              </a:rPr>
            </a:br>
            <a:endParaRPr lang="ru-RU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20270BBE-C266-7773-21A3-A299A9B5C54D}"/>
              </a:ext>
            </a:extLst>
          </p:cNvPr>
          <p:cNvSpPr txBox="1"/>
          <p:nvPr/>
        </p:nvSpPr>
        <p:spPr>
          <a:xfrm>
            <a:off x="9022557" y="4854892"/>
            <a:ext cx="3022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sz="1400" dirty="0">
                <a:cs typeface="Times New Roman" panose="02020603050405020304" pitchFamily="18" charset="0"/>
              </a:rPr>
              <a:t>д.б.н., профессор РАН Орлов Ю.Л.</a:t>
            </a:r>
          </a:p>
          <a:p>
            <a:pPr algn="r"/>
            <a:r>
              <a:rPr lang="ru-RU" sz="1400" dirty="0">
                <a:cs typeface="Times New Roman" panose="02020603050405020304" pitchFamily="18" charset="0"/>
              </a:rPr>
              <a:t>Кафедра информационных и интернет технологий (КИИТ) Института цифровой медицины</a:t>
            </a:r>
          </a:p>
          <a:p>
            <a:pPr algn="r"/>
            <a:r>
              <a:rPr lang="ru-RU" sz="1400" dirty="0">
                <a:cs typeface="Times New Roman" panose="02020603050405020304" pitchFamily="18" charset="0"/>
              </a:rPr>
              <a:t>ФГАОУ ВО Первого МГМУ имени И.М. Сеченова Минздрава России (Сеченовский Университет)</a:t>
            </a:r>
            <a:br>
              <a:rPr lang="ru-RU" sz="1400" dirty="0">
                <a:cs typeface="Times New Roman" panose="02020603050405020304" pitchFamily="18" charset="0"/>
              </a:rPr>
            </a:br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26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8217B7-BB4A-B412-7FD5-E2BF0910C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44" y="235322"/>
            <a:ext cx="4311611" cy="37092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686C69-D58C-AF01-988A-437B518DA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6" y="3693319"/>
            <a:ext cx="2898774" cy="2929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ECD34-AB34-001D-28C8-B5AACB1E81A9}"/>
              </a:ext>
            </a:extLst>
          </p:cNvPr>
          <p:cNvSpPr txBox="1"/>
          <p:nvPr/>
        </p:nvSpPr>
        <p:spPr>
          <a:xfrm>
            <a:off x="5650309" y="752356"/>
            <a:ext cx="64512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Поскольку подтверждённых литературных данных по генам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DOK4</a:t>
            </a:r>
            <a:r>
              <a:rPr lang="ru-RU" dirty="0"/>
              <a:t> и </a:t>
            </a:r>
            <a:r>
              <a:rPr lang="ru-RU" dirty="0">
                <a:solidFill>
                  <a:srgbClr val="FF0000"/>
                </a:solidFill>
              </a:rPr>
              <a:t>ATM</a:t>
            </a:r>
            <a:r>
              <a:rPr lang="ru-RU" dirty="0"/>
              <a:t> найти не удалось. Были использованы дополнительные инструменты аннотации для возможности включения данных генов в список генов-кандидатов.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3E23A-4951-0B88-B2A3-63804F30BB62}"/>
              </a:ext>
            </a:extLst>
          </p:cNvPr>
          <p:cNvSpPr txBox="1"/>
          <p:nvPr/>
        </p:nvSpPr>
        <p:spPr>
          <a:xfrm>
            <a:off x="3841551" y="101650"/>
            <a:ext cx="450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Дополнительная аннотация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89B16-F7E3-A7C1-BE32-1616CED282EC}"/>
              </a:ext>
            </a:extLst>
          </p:cNvPr>
          <p:cNvSpPr txBox="1"/>
          <p:nvPr/>
        </p:nvSpPr>
        <p:spPr>
          <a:xfrm>
            <a:off x="5650310" y="1973867"/>
            <a:ext cx="6638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Анализ генных взаимодействий с помощью инструмента </a:t>
            </a:r>
            <a:r>
              <a:rPr lang="ru-RU" dirty="0" err="1"/>
              <a:t>GeneMania</a:t>
            </a:r>
            <a:r>
              <a:rPr lang="ru-RU" dirty="0"/>
              <a:t> показал, что </a:t>
            </a:r>
            <a:r>
              <a:rPr lang="ru-RU" dirty="0">
                <a:solidFill>
                  <a:srgbClr val="FF0000"/>
                </a:solidFill>
              </a:rPr>
              <a:t>ATM</a:t>
            </a:r>
            <a:r>
              <a:rPr lang="ru-RU" dirty="0"/>
              <a:t> имеет взаимодействия с известными контрольными точками: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LAG3, TIGIT, PDCD1, CXCL13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C44EE-0DCF-7A1C-3BE6-EE5DF49E7BA3}"/>
              </a:ext>
            </a:extLst>
          </p:cNvPr>
          <p:cNvSpPr txBox="1"/>
          <p:nvPr/>
        </p:nvSpPr>
        <p:spPr>
          <a:xfrm>
            <a:off x="5650309" y="3103707"/>
            <a:ext cx="6638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Там же проведен анализ функциональной значимости, который показал в совместное вовлечение этих генов в процессы регуляции активации лейкоцитов, миграции и дифференциации.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6AE215-A67B-F094-1C09-F577F14BF52D}"/>
              </a:ext>
            </a:extLst>
          </p:cNvPr>
          <p:cNvSpPr txBox="1"/>
          <p:nvPr/>
        </p:nvSpPr>
        <p:spPr>
          <a:xfrm>
            <a:off x="5650308" y="4215861"/>
            <a:ext cx="6097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свою очередь, DOK4 не дал показательных результатов. Поэтому дополнительно использован инструмент TIMER.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814649-96D2-50B2-44A6-D0E379ADBE9B}"/>
              </a:ext>
            </a:extLst>
          </p:cNvPr>
          <p:cNvSpPr txBox="1"/>
          <p:nvPr/>
        </p:nvSpPr>
        <p:spPr>
          <a:xfrm>
            <a:off x="5650307" y="5049656"/>
            <a:ext cx="6638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 генный модуль, который визуализирует корреляцию экспрессии гена с уровнем иммунной инфильтрации при различных типах рака, а также рассмотрена клиническая значимость экспрессии при различных типах рака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E87FBF-01E0-4A00-755B-FC1B3DECA5ED}"/>
              </a:ext>
            </a:extLst>
          </p:cNvPr>
          <p:cNvSpPr txBox="1"/>
          <p:nvPr/>
        </p:nvSpPr>
        <p:spPr>
          <a:xfrm>
            <a:off x="5650306" y="6172504"/>
            <a:ext cx="6722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DOK4 имеет корреляцию с раком легких, глиомой, раком щитовидной железы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FF8295-0CAE-D316-53AE-A01B8260E161}"/>
              </a:ext>
            </a:extLst>
          </p:cNvPr>
          <p:cNvSpPr txBox="1"/>
          <p:nvPr/>
        </p:nvSpPr>
        <p:spPr>
          <a:xfrm>
            <a:off x="760096" y="3262432"/>
            <a:ext cx="2607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Генная сеть для дополнительного анализа </a:t>
            </a:r>
            <a:r>
              <a:rPr lang="en-US" sz="1100" dirty="0">
                <a:solidFill>
                  <a:srgbClr val="FF0000"/>
                </a:solidFill>
              </a:rPr>
              <a:t>ATM</a:t>
            </a:r>
            <a:r>
              <a:rPr lang="en-US" sz="1100" dirty="0"/>
              <a:t> </a:t>
            </a:r>
            <a:r>
              <a:rPr lang="ru-RU" sz="1100" dirty="0"/>
              <a:t>и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DOK4</a:t>
            </a:r>
            <a:endParaRPr lang="ru-RU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8E953-6724-FAC6-6DA9-2E589C026900}"/>
              </a:ext>
            </a:extLst>
          </p:cNvPr>
          <p:cNvSpPr txBox="1"/>
          <p:nvPr/>
        </p:nvSpPr>
        <p:spPr>
          <a:xfrm>
            <a:off x="358776" y="6592491"/>
            <a:ext cx="31133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Результаты инструмента </a:t>
            </a:r>
            <a:r>
              <a:rPr lang="en-US" sz="1100" dirty="0"/>
              <a:t>TIMER</a:t>
            </a:r>
            <a:r>
              <a:rPr lang="ru-RU" sz="1100" dirty="0"/>
              <a:t> по анализу </a:t>
            </a:r>
            <a:r>
              <a:rPr lang="en-US" sz="1100" dirty="0"/>
              <a:t>DOK4</a:t>
            </a:r>
            <a:endParaRPr lang="ru-RU" sz="1100" dirty="0"/>
          </a:p>
        </p:txBody>
      </p:sp>
      <p:sp>
        <p:nvSpPr>
          <p:cNvPr id="4" name="Блок-схема: узел 3">
            <a:extLst>
              <a:ext uri="{FF2B5EF4-FFF2-40B4-BE49-F238E27FC236}">
                <a16:creationId xmlns:a16="http://schemas.microsoft.com/office/drawing/2014/main" id="{AD58EF0B-9658-46E3-888C-057038193CB5}"/>
              </a:ext>
            </a:extLst>
          </p:cNvPr>
          <p:cNvSpPr/>
          <p:nvPr/>
        </p:nvSpPr>
        <p:spPr>
          <a:xfrm>
            <a:off x="1761565" y="1822076"/>
            <a:ext cx="470181" cy="313155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extLst>
              <a:ext uri="{FF2B5EF4-FFF2-40B4-BE49-F238E27FC236}">
                <a16:creationId xmlns:a16="http://schemas.microsoft.com/office/drawing/2014/main" id="{1D0F8E06-50DB-4F43-813B-E418DBE25B9A}"/>
              </a:ext>
            </a:extLst>
          </p:cNvPr>
          <p:cNvSpPr/>
          <p:nvPr/>
        </p:nvSpPr>
        <p:spPr>
          <a:xfrm>
            <a:off x="4377018" y="1391771"/>
            <a:ext cx="470181" cy="523220"/>
          </a:xfrm>
          <a:prstGeom prst="flowChartConnector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extLst>
              <a:ext uri="{FF2B5EF4-FFF2-40B4-BE49-F238E27FC236}">
                <a16:creationId xmlns:a16="http://schemas.microsoft.com/office/drawing/2014/main" id="{6178E93F-A561-45BD-9EB3-E23313A7A9A9}"/>
              </a:ext>
            </a:extLst>
          </p:cNvPr>
          <p:cNvSpPr/>
          <p:nvPr/>
        </p:nvSpPr>
        <p:spPr>
          <a:xfrm>
            <a:off x="1524608" y="1580029"/>
            <a:ext cx="364703" cy="334962"/>
          </a:xfrm>
          <a:prstGeom prst="flowChartConnector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6DCF1201-494D-4A99-9B46-5D730B0BECEC}"/>
              </a:ext>
            </a:extLst>
          </p:cNvPr>
          <p:cNvSpPr/>
          <p:nvPr/>
        </p:nvSpPr>
        <p:spPr>
          <a:xfrm>
            <a:off x="2048606" y="1588981"/>
            <a:ext cx="364703" cy="334962"/>
          </a:xfrm>
          <a:prstGeom prst="flowChartConnector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узел 17">
            <a:extLst>
              <a:ext uri="{FF2B5EF4-FFF2-40B4-BE49-F238E27FC236}">
                <a16:creationId xmlns:a16="http://schemas.microsoft.com/office/drawing/2014/main" id="{C88EF93B-227F-4677-96D8-71135696F865}"/>
              </a:ext>
            </a:extLst>
          </p:cNvPr>
          <p:cNvSpPr/>
          <p:nvPr/>
        </p:nvSpPr>
        <p:spPr>
          <a:xfrm>
            <a:off x="2514035" y="1421500"/>
            <a:ext cx="364703" cy="334962"/>
          </a:xfrm>
          <a:prstGeom prst="flowChartConnector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узел 18">
            <a:extLst>
              <a:ext uri="{FF2B5EF4-FFF2-40B4-BE49-F238E27FC236}">
                <a16:creationId xmlns:a16="http://schemas.microsoft.com/office/drawing/2014/main" id="{3ACC5EF0-8678-4951-BC21-73E57C939D8F}"/>
              </a:ext>
            </a:extLst>
          </p:cNvPr>
          <p:cNvSpPr/>
          <p:nvPr/>
        </p:nvSpPr>
        <p:spPr>
          <a:xfrm>
            <a:off x="2604855" y="501034"/>
            <a:ext cx="364703" cy="334962"/>
          </a:xfrm>
          <a:prstGeom prst="flowChartConnector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9D26F4-AE04-B31F-9271-17F06F8C46BA}"/>
              </a:ext>
            </a:extLst>
          </p:cNvPr>
          <p:cNvSpPr txBox="1"/>
          <p:nvPr/>
        </p:nvSpPr>
        <p:spPr>
          <a:xfrm>
            <a:off x="242887" y="1238279"/>
            <a:ext cx="120729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1.	Изучены литературные данные по теме исследования, обнаружена </a:t>
            </a:r>
            <a:r>
              <a:rPr lang="ru-RU" dirty="0" err="1"/>
              <a:t>недоисследовательность</a:t>
            </a:r>
            <a:r>
              <a:rPr lang="ru-RU" dirty="0"/>
              <a:t> данной области. Несмотря на всеобщий научный интерес к теме иммунотерапии рака молочной железы, большая часть знаний основаны на анализе образцов первичной опухоли и крови, в то время как данных об иммунных характеристиках лимфоузлов скудны, однако как раз регионарные лимфатические узлы дают ключ к пониманию развития опухоли. </a:t>
            </a:r>
          </a:p>
          <a:p>
            <a:r>
              <a:rPr lang="ru-RU" dirty="0"/>
              <a:t>2.	</a:t>
            </a:r>
            <a:r>
              <a:rPr lang="ru-RU" dirty="0" err="1"/>
              <a:t>Транскриптомные</a:t>
            </a:r>
            <a:r>
              <a:rPr lang="ru-RU" dirty="0"/>
              <a:t> данные, полученные разными платформами, были нормализованы и стандартизированы. Был применен статистический метод ранжирования списков для возможности дальнейшего анализа.</a:t>
            </a:r>
          </a:p>
          <a:p>
            <a:r>
              <a:rPr lang="ru-RU" dirty="0"/>
              <a:t>3.	С помощью использования квартилей и метода визуализации </a:t>
            </a:r>
            <a:r>
              <a:rPr lang="ru-RU" dirty="0" err="1"/>
              <a:t>heatmap</a:t>
            </a:r>
            <a:r>
              <a:rPr lang="ru-RU" dirty="0"/>
              <a:t> произведено сравнение верхней и нижней границы между образцами (то есть отобраны высоко- и </a:t>
            </a:r>
            <a:r>
              <a:rPr lang="ru-RU" dirty="0" err="1"/>
              <a:t>низкоэкспрессные</a:t>
            </a:r>
            <a:r>
              <a:rPr lang="ru-RU" dirty="0"/>
              <a:t> гены).</a:t>
            </a:r>
          </a:p>
          <a:p>
            <a:r>
              <a:rPr lang="ru-RU" dirty="0"/>
              <a:t>4.	Проведена проверка гипотез об участии известных факторов миграции и хоминга Т-лимфоцитов в РМЖ-специфических сигнатурах экспрессии генов и оценка полученных результатов с клиническими данными с помощью известных баз данных: </a:t>
            </a:r>
            <a:r>
              <a:rPr lang="ru-RU" dirty="0" err="1"/>
              <a:t>metascape</a:t>
            </a:r>
            <a:r>
              <a:rPr lang="ru-RU" dirty="0"/>
              <a:t>, </a:t>
            </a:r>
            <a:r>
              <a:rPr lang="ru-RU" dirty="0" err="1"/>
              <a:t>genecards</a:t>
            </a:r>
            <a:r>
              <a:rPr lang="ru-RU" dirty="0"/>
              <a:t>, </a:t>
            </a:r>
            <a:r>
              <a:rPr lang="ru-RU" dirty="0" err="1"/>
              <a:t>pubmed</a:t>
            </a:r>
            <a:r>
              <a:rPr lang="ru-RU" dirty="0"/>
              <a:t>.</a:t>
            </a:r>
          </a:p>
          <a:p>
            <a:r>
              <a:rPr lang="ru-RU" dirty="0"/>
              <a:t>5.	 Выполнена дополнительная аннотация генов без подтвержденных литературных данных об участии в процессах рака молочной железы с помощью инструментов </a:t>
            </a:r>
            <a:r>
              <a:rPr lang="ru-RU" dirty="0" err="1"/>
              <a:t>GeneMania</a:t>
            </a:r>
            <a:r>
              <a:rPr lang="ru-RU" dirty="0"/>
              <a:t> и TIMER.</a:t>
            </a:r>
          </a:p>
          <a:p>
            <a:r>
              <a:rPr lang="ru-RU" dirty="0"/>
              <a:t>6.	Получен финальный список генов, которые могут быть рассмотрены как потенциальные мишени и </a:t>
            </a:r>
            <a:r>
              <a:rPr lang="ru-RU" dirty="0" err="1"/>
              <a:t>биомаркеры</a:t>
            </a:r>
            <a:r>
              <a:rPr lang="ru-RU" dirty="0"/>
              <a:t> у пациентов с РМЖ.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C47F5-C707-1884-468F-E4A477767221}"/>
              </a:ext>
            </a:extLst>
          </p:cNvPr>
          <p:cNvSpPr txBox="1"/>
          <p:nvPr/>
        </p:nvSpPr>
        <p:spPr>
          <a:xfrm>
            <a:off x="5238750" y="35004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88011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74DD5-9D7C-6DBB-5E8C-71067091D0DB}"/>
              </a:ext>
            </a:extLst>
          </p:cNvPr>
          <p:cNvSpPr txBox="1"/>
          <p:nvPr/>
        </p:nvSpPr>
        <p:spPr>
          <a:xfrm>
            <a:off x="2874169" y="264319"/>
            <a:ext cx="6443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Актуальность рака молочной железы в качестве выбранного заболевания</a:t>
            </a:r>
          </a:p>
        </p:txBody>
      </p:sp>
      <p:pic>
        <p:nvPicPr>
          <p:cNvPr id="3" name="Рисунок 2" descr="Global Cancer Observatory">
            <a:extLst>
              <a:ext uri="{FF2B5EF4-FFF2-40B4-BE49-F238E27FC236}">
                <a16:creationId xmlns:a16="http://schemas.microsoft.com/office/drawing/2014/main" id="{B41EAB7C-774A-B65D-35B6-557F6C574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77" y="1631191"/>
            <a:ext cx="6443662" cy="35956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064DEE-ECF5-5EA8-4A4F-F030CD706721}"/>
              </a:ext>
            </a:extLst>
          </p:cNvPr>
          <p:cNvSpPr txBox="1"/>
          <p:nvPr/>
        </p:nvSpPr>
        <p:spPr>
          <a:xfrm>
            <a:off x="492919" y="5226808"/>
            <a:ext cx="6097190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Статистика д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иагностики и смертности по всем видам рака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E3740-DA21-A5C7-9CB5-E478AC4B226E}"/>
              </a:ext>
            </a:extLst>
          </p:cNvPr>
          <p:cNvSpPr txBox="1"/>
          <p:nvPr/>
        </p:nvSpPr>
        <p:spPr>
          <a:xfrm>
            <a:off x="7443787" y="1631191"/>
            <a:ext cx="4079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Актуальность предоставленной работы определена лидирующими позициями рака молочной железы в структуре заболеваемости и смертности женщин от злокачественных новообразований как в России, так и в мире.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45345-7537-5B0F-1730-A5F5176F59E9}"/>
              </a:ext>
            </a:extLst>
          </p:cNvPr>
          <p:cNvSpPr txBox="1"/>
          <p:nvPr/>
        </p:nvSpPr>
        <p:spPr>
          <a:xfrm>
            <a:off x="7443787" y="3917539"/>
            <a:ext cx="4236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Текущие протоколы лечения РМЖ, включая лучевую терапию, химиотерапию и заместительную гормональную терапию, зачастую связаны с плохим ответом и высокой частотой рецидивов.</a:t>
            </a:r>
          </a:p>
        </p:txBody>
      </p:sp>
    </p:spTree>
    <p:extLst>
      <p:ext uri="{BB962C8B-B14F-4D97-AF65-F5344CB8AC3E}">
        <p14:creationId xmlns:p14="http://schemas.microsoft.com/office/powerpoint/2010/main" val="137823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D2E11F-47F6-2BAC-0704-E2F0B85EDF19}"/>
              </a:ext>
            </a:extLst>
          </p:cNvPr>
          <p:cNvSpPr txBox="1"/>
          <p:nvPr/>
        </p:nvSpPr>
        <p:spPr>
          <a:xfrm>
            <a:off x="1456134" y="126922"/>
            <a:ext cx="9279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Актуальность изучения Т-клеточной миграции при раке молочной железы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E72A2-447C-0C0A-99EA-BE3D9E489F78}"/>
              </a:ext>
            </a:extLst>
          </p:cNvPr>
          <p:cNvSpPr txBox="1"/>
          <p:nvPr/>
        </p:nvSpPr>
        <p:spPr>
          <a:xfrm>
            <a:off x="6203751" y="2379492"/>
            <a:ext cx="5793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Клинические успехи в иммунотерапии</a:t>
            </a:r>
            <a:r>
              <a:rPr lang="en-US" dirty="0"/>
              <a:t> </a:t>
            </a:r>
            <a:r>
              <a:rPr lang="ru-RU" dirty="0"/>
              <a:t>доказывают перспективность данного направления, однако до сих пор большая часть пациентов с РМЖ не испытали клинической  пользы при этом лечении.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2CA15-22C0-0227-DE27-0D421286CC9B}"/>
              </a:ext>
            </a:extLst>
          </p:cNvPr>
          <p:cNvSpPr txBox="1"/>
          <p:nvPr/>
        </p:nvSpPr>
        <p:spPr>
          <a:xfrm>
            <a:off x="6242025" y="1179163"/>
            <a:ext cx="6097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Т-лимфоциты являются центром вовлечения иммунной системы в борьбу с раком. Открытия связанные с молекулярной и клеточной биологией Т-клеток, привели к новым стратегиям в этой борьбе.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50E840-4557-DF84-A412-4F7B1CD383F2}"/>
              </a:ext>
            </a:extLst>
          </p:cNvPr>
          <p:cNvSpPr txBox="1"/>
          <p:nvPr/>
        </p:nvSpPr>
        <p:spPr>
          <a:xfrm>
            <a:off x="6203751" y="3579821"/>
            <a:ext cx="60281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Эта область иммунологических исследований очень активна в течение последних 50 лет и в настоящее время пользуется беспрецедентным клиническим успехом. Для работы с повышением эффективности иммунотерапии при РМЖ очевидна необходимость в изучении иммунных ответов, акцентируя внимание на фундаментальной важности регуляции Т-лимфоцитов.</a:t>
            </a:r>
          </a:p>
        </p:txBody>
      </p:sp>
      <p:pic>
        <p:nvPicPr>
          <p:cNvPr id="1026" name="Picture 2" descr="Cancers | Free Full-Text | Motility Dynamics of T Cells in Tumor-Draining Lymph  Nodes: A Rational Indicator of Antitumor Response and Immune Checkpoint  Blockade | HTML">
            <a:extLst>
              <a:ext uri="{FF2B5EF4-FFF2-40B4-BE49-F238E27FC236}">
                <a16:creationId xmlns:a16="http://schemas.microsoft.com/office/drawing/2014/main" id="{D017E3FE-12F4-5AA2-ECD2-4702EAA00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3" y="1616499"/>
            <a:ext cx="5492006" cy="375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4DDAC1-4E0A-A4B9-C4D5-E5D616C174BA}"/>
              </a:ext>
            </a:extLst>
          </p:cNvPr>
          <p:cNvSpPr txBox="1"/>
          <p:nvPr/>
        </p:nvSpPr>
        <p:spPr>
          <a:xfrm>
            <a:off x="6203751" y="5624989"/>
            <a:ext cx="559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Поскольку Т-клетки аккумулируются в лимфоузлах, они были выбраны в качестве изучаемой ткани по механизмам миграции.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E986F1-2A47-5D12-1410-45EB441B31BC}"/>
              </a:ext>
            </a:extLst>
          </p:cNvPr>
          <p:cNvSpPr txBox="1"/>
          <p:nvPr/>
        </p:nvSpPr>
        <p:spPr>
          <a:xfrm>
            <a:off x="1705745" y="5624989"/>
            <a:ext cx="5786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Иммунный ответ на раковые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203287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A35AB-C922-4052-0BBC-B4A5A0C2BE49}"/>
              </a:ext>
            </a:extLst>
          </p:cNvPr>
          <p:cNvSpPr txBox="1"/>
          <p:nvPr/>
        </p:nvSpPr>
        <p:spPr>
          <a:xfrm>
            <a:off x="1074539" y="1641188"/>
            <a:ext cx="10610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0" i="0" dirty="0">
                <a:solidFill>
                  <a:srgbClr val="000000"/>
                </a:solidFill>
                <a:effectLst/>
              </a:rPr>
              <a:t>Сравнить регуляцию и взаимодействие экспрессии генов миграции и хоминга Т-лимфоцитов на основе анализа транскриптомных данных для образцов лимфоузлов пациентов с </a:t>
            </a:r>
            <a:r>
              <a:rPr lang="ru-RU" sz="2000" dirty="0">
                <a:solidFill>
                  <a:srgbClr val="000000"/>
                </a:solidFill>
              </a:rPr>
              <a:t>раком молочной железы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и здоровых доноров. Идентифицировать транскрипционные изменения и дать прогностическую оценку.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10E8C-09B6-D680-1363-437294CF0AD0}"/>
              </a:ext>
            </a:extLst>
          </p:cNvPr>
          <p:cNvSpPr txBox="1"/>
          <p:nvPr/>
        </p:nvSpPr>
        <p:spPr>
          <a:xfrm>
            <a:off x="4455912" y="644308"/>
            <a:ext cx="3159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0" i="0" dirty="0">
                <a:solidFill>
                  <a:srgbClr val="000000"/>
                </a:solidFill>
                <a:effectLst/>
              </a:rPr>
              <a:t>Цель исследования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67692-525D-6198-42DE-F6C7CE2F0652}"/>
              </a:ext>
            </a:extLst>
          </p:cNvPr>
          <p:cNvSpPr txBox="1"/>
          <p:nvPr/>
        </p:nvSpPr>
        <p:spPr>
          <a:xfrm>
            <a:off x="1074539" y="4103279"/>
            <a:ext cx="11117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1) изучение литературных данных по теме исследования;</a:t>
            </a:r>
          </a:p>
          <a:p>
            <a:r>
              <a:rPr lang="ru-RU" sz="2000" dirty="0"/>
              <a:t>2) интеграция, обработка и стандартизация транскриптомных данных для выбранных объектов;</a:t>
            </a:r>
          </a:p>
          <a:p>
            <a:r>
              <a:rPr lang="ru-RU" sz="2000" dirty="0"/>
              <a:t>3) сравнение данных, полученных с помощью разных платформ;</a:t>
            </a:r>
          </a:p>
          <a:p>
            <a:r>
              <a:rPr lang="ru-RU" sz="2000" dirty="0"/>
              <a:t>4) проверка гипотез об участии известных факторов миграции и хоминга Т</a:t>
            </a:r>
          </a:p>
          <a:p>
            <a:r>
              <a:rPr lang="ru-RU" sz="2000" dirty="0"/>
              <a:t>лимфоцитов в РМЖ-специфических сигнатурах экспрессии генов;</a:t>
            </a:r>
          </a:p>
          <a:p>
            <a:r>
              <a:rPr lang="ru-RU" sz="2000" dirty="0"/>
              <a:t>5) оценка связи полученных результатов с клиническими известными данными;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6EFFD-1D68-F1EE-F5BD-17E97571AAFB}"/>
              </a:ext>
            </a:extLst>
          </p:cNvPr>
          <p:cNvSpPr txBox="1"/>
          <p:nvPr/>
        </p:nvSpPr>
        <p:spPr>
          <a:xfrm>
            <a:off x="4293394" y="3224540"/>
            <a:ext cx="6097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Задачи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83920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7DEDD4F-51F1-5620-0403-4D61BE537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4" y="1089053"/>
            <a:ext cx="3234650" cy="55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7C3E55-09DE-7740-F9B9-B54C20052F29}"/>
              </a:ext>
            </a:extLst>
          </p:cNvPr>
          <p:cNvSpPr txBox="1"/>
          <p:nvPr/>
        </p:nvSpPr>
        <p:spPr>
          <a:xfrm>
            <a:off x="2133897" y="134539"/>
            <a:ext cx="79242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Обработка, стандартизация и сравнение транскриптомных данных для выбранных объектов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D0E1A-42BA-CE78-F76B-4DA49692ACEF}"/>
              </a:ext>
            </a:extLst>
          </p:cNvPr>
          <p:cNvSpPr txBox="1"/>
          <p:nvPr/>
        </p:nvSpPr>
        <p:spPr>
          <a:xfrm>
            <a:off x="395128" y="6415684"/>
            <a:ext cx="368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Тепловая карта верхнего и нижнего квартиля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A6276-209B-1C06-D0E7-8FCA5EE1456B}"/>
              </a:ext>
            </a:extLst>
          </p:cNvPr>
          <p:cNvSpPr txBox="1"/>
          <p:nvPr/>
        </p:nvSpPr>
        <p:spPr>
          <a:xfrm>
            <a:off x="4800600" y="2422571"/>
            <a:ext cx="6750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Материалы были </a:t>
            </a:r>
            <a:r>
              <a:rPr lang="ru-RU" dirty="0" err="1"/>
              <a:t>секвенированы</a:t>
            </a:r>
            <a:r>
              <a:rPr lang="ru-RU" dirty="0"/>
              <a:t> на разных платформах, поэтому для дальнейшего анализа применен статистический метод ранжирования списка, с помощью которого данные приведены к единому формату. Эта методика позволит выявить самые значимые процессы.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DA70D-181B-4182-A71E-4A25607FA790}"/>
              </a:ext>
            </a:extLst>
          </p:cNvPr>
          <p:cNvSpPr txBox="1"/>
          <p:nvPr/>
        </p:nvSpPr>
        <p:spPr>
          <a:xfrm>
            <a:off x="4792888" y="1776240"/>
            <a:ext cx="687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 базы данных </a:t>
            </a:r>
            <a:r>
              <a:rPr lang="en-US" dirty="0"/>
              <a:t>NCBI.GEO </a:t>
            </a:r>
            <a:r>
              <a:rPr lang="ru-RU" dirty="0"/>
              <a:t>отобрано </a:t>
            </a:r>
            <a:r>
              <a:rPr lang="en-US" dirty="0"/>
              <a:t>5</a:t>
            </a:r>
            <a:r>
              <a:rPr lang="ru-RU" dirty="0"/>
              <a:t>0 образцов по лимфоузлам доноров и пациентов.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EF857-F1E8-A113-BAB0-CD7BF668D37A}"/>
              </a:ext>
            </a:extLst>
          </p:cNvPr>
          <p:cNvSpPr txBox="1"/>
          <p:nvPr/>
        </p:nvSpPr>
        <p:spPr>
          <a:xfrm>
            <a:off x="4800600" y="3973025"/>
            <a:ext cx="656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Отобран верхний и нижний квартиль из общего списка генов для всех образцов.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7054-864F-A251-1387-C5C6BFE8D3AA}"/>
              </a:ext>
            </a:extLst>
          </p:cNvPr>
          <p:cNvSpPr txBox="1"/>
          <p:nvPr/>
        </p:nvSpPr>
        <p:spPr>
          <a:xfrm>
            <a:off x="4792888" y="4619356"/>
            <a:ext cx="648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помощью технологии </a:t>
            </a:r>
            <a:r>
              <a:rPr lang="en-US" dirty="0"/>
              <a:t>heatmap </a:t>
            </a:r>
            <a:r>
              <a:rPr lang="ru-RU" dirty="0"/>
              <a:t>визуализированы ранжированные значения. Этот график помогает увидеть распределение значений между группами норма//контроль.</a:t>
            </a:r>
          </a:p>
        </p:txBody>
      </p:sp>
      <p:pic>
        <p:nvPicPr>
          <p:cNvPr id="8" name="Рисунок 7" descr="Стрелка: прямо контур">
            <a:extLst>
              <a:ext uri="{FF2B5EF4-FFF2-40B4-BE49-F238E27FC236}">
                <a16:creationId xmlns:a16="http://schemas.microsoft.com/office/drawing/2014/main" id="{CAAADC44-4C50-454D-A570-A2CCC570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016959" y="1113856"/>
            <a:ext cx="422885" cy="4228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E5C629-3458-4898-BD78-C6AE6F48EC5C}"/>
              </a:ext>
            </a:extLst>
          </p:cNvPr>
          <p:cNvSpPr txBox="1"/>
          <p:nvPr/>
        </p:nvSpPr>
        <p:spPr>
          <a:xfrm>
            <a:off x="946829" y="824455"/>
            <a:ext cx="77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cancer</a:t>
            </a:r>
            <a:endParaRPr lang="ru-RU" sz="1200" dirty="0"/>
          </a:p>
        </p:txBody>
      </p:sp>
      <p:pic>
        <p:nvPicPr>
          <p:cNvPr id="17" name="Рисунок 16" descr="Стрелка: прямо контур">
            <a:extLst>
              <a:ext uri="{FF2B5EF4-FFF2-40B4-BE49-F238E27FC236}">
                <a16:creationId xmlns:a16="http://schemas.microsoft.com/office/drawing/2014/main" id="{7E32C308-58DD-488C-8E5E-F64CFA39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922454" y="1101454"/>
            <a:ext cx="422885" cy="422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8F76EA-1FE1-4CC8-BDD6-37AEA060EDF0}"/>
              </a:ext>
            </a:extLst>
          </p:cNvPr>
          <p:cNvSpPr txBox="1"/>
          <p:nvPr/>
        </p:nvSpPr>
        <p:spPr>
          <a:xfrm>
            <a:off x="1809770" y="830330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healthy</a:t>
            </a:r>
            <a:endParaRPr lang="ru-RU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9C97B3-02B9-402A-AD21-A7B5808942DD}"/>
              </a:ext>
            </a:extLst>
          </p:cNvPr>
          <p:cNvSpPr txBox="1"/>
          <p:nvPr/>
        </p:nvSpPr>
        <p:spPr>
          <a:xfrm>
            <a:off x="4800600" y="5595795"/>
            <a:ext cx="647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Отобран список дифференциально-экспрессных генов для дальнейшей аннотации.</a:t>
            </a:r>
          </a:p>
        </p:txBody>
      </p:sp>
    </p:spTree>
    <p:extLst>
      <p:ext uri="{BB962C8B-B14F-4D97-AF65-F5344CB8AC3E}">
        <p14:creationId xmlns:p14="http://schemas.microsoft.com/office/powerpoint/2010/main" val="107024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709522A-2ED4-AAA2-4529-6EC667A56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4" y="1263998"/>
            <a:ext cx="3372296" cy="337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42AC329-7AD1-4295-C55E-8FAEEBCCB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13"/>
              </p:ext>
            </p:extLst>
          </p:nvPr>
        </p:nvGraphicFramePr>
        <p:xfrm>
          <a:off x="3676130" y="4397741"/>
          <a:ext cx="8395121" cy="2343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1416">
                  <a:extLst>
                    <a:ext uri="{9D8B030D-6E8A-4147-A177-3AD203B41FA5}">
                      <a16:colId xmlns:a16="http://schemas.microsoft.com/office/drawing/2014/main" val="1279832679"/>
                    </a:ext>
                  </a:extLst>
                </a:gridCol>
                <a:gridCol w="6053705">
                  <a:extLst>
                    <a:ext uri="{9D8B030D-6E8A-4147-A177-3AD203B41FA5}">
                      <a16:colId xmlns:a16="http://schemas.microsoft.com/office/drawing/2014/main" val="694227617"/>
                    </a:ext>
                  </a:extLst>
                </a:gridCol>
              </a:tblGrid>
              <a:tr h="14046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GENE ID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Функциональная значимость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231477"/>
                  </a:ext>
                </a:extLst>
              </a:tr>
              <a:tr h="27942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FLT3LG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Воздействует на ингибиторов пролиферации Т-клеток (CD4 и CD8), опосредуя снижение дисфункции адаптивного иммунного ответа. 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890762"/>
                  </a:ext>
                </a:extLst>
              </a:tr>
              <a:tr h="13184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>
                          <a:solidFill>
                            <a:schemeClr val="tx1"/>
                          </a:solidFill>
                          <a:effectLst/>
                        </a:rPr>
                        <a:t>SELL</a:t>
                      </a:r>
                      <a:endParaRPr lang="ru-RU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Коррелирует с наличием наивных CD4+ клеток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740785"/>
                  </a:ext>
                </a:extLst>
              </a:tr>
              <a:tr h="27942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CD38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CD38 + CD4 + T-клетки имеют </a:t>
                      </a:r>
                      <a:r>
                        <a:rPr lang="ru-RU" sz="800" dirty="0" err="1">
                          <a:solidFill>
                            <a:schemeClr val="tx1"/>
                          </a:solidFill>
                          <a:effectLst/>
                        </a:rPr>
                        <a:t>эффекторный</a:t>
                      </a: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 фенотип «наивного типа», связанный с пролиферацией и недавней активацией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312192"/>
                  </a:ext>
                </a:extLst>
              </a:tr>
              <a:tr h="42699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SIGLEC7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Активация экспрессии </a:t>
                      </a:r>
                      <a:r>
                        <a:rPr lang="ru-RU" sz="800" dirty="0" err="1">
                          <a:solidFill>
                            <a:schemeClr val="tx1"/>
                          </a:solidFill>
                          <a:effectLst/>
                        </a:rPr>
                        <a:t>сиалогликанов</a:t>
                      </a: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 обычно обнаруживается при различных типах опухолей, и многочисленные исследования показали, что их взаимодействие может ингибировать активность иммунных клеток, тем самым способствуя </a:t>
                      </a:r>
                      <a:r>
                        <a:rPr lang="ru-RU" sz="800" dirty="0" err="1">
                          <a:solidFill>
                            <a:schemeClr val="tx1"/>
                          </a:solidFill>
                          <a:effectLst/>
                        </a:rPr>
                        <a:t>иммуносупрессивному</a:t>
                      </a: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 микроокружению опухоли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29943"/>
                  </a:ext>
                </a:extLst>
              </a:tr>
              <a:tr h="28874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>
                          <a:solidFill>
                            <a:schemeClr val="tx1"/>
                          </a:solidFill>
                          <a:effectLst/>
                        </a:rPr>
                        <a:t>IL7R</a:t>
                      </a:r>
                      <a:endParaRPr lang="ru-RU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IL-7 необходим для активации CD4 + Т-клеток. Процессы блокирующие рецептор ингибируют индуцированную антигеном повышенную регуляцию маркеров активации на наивных PLP-специфических TCR трансгенных CD4 + T-клетках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339483"/>
                  </a:ext>
                </a:extLst>
              </a:tr>
              <a:tr h="13184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>
                          <a:solidFill>
                            <a:schemeClr val="tx1"/>
                          </a:solidFill>
                          <a:effectLst/>
                        </a:rPr>
                        <a:t>CD96</a:t>
                      </a:r>
                      <a:endParaRPr lang="ru-RU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Экспрессия CD96 положительно связана с количеством активных CD4 + Т-клеток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69724"/>
                  </a:ext>
                </a:extLst>
              </a:tr>
              <a:tr h="18895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>
                          <a:solidFill>
                            <a:schemeClr val="tx1"/>
                          </a:solidFill>
                          <a:effectLst/>
                        </a:rPr>
                        <a:t>NCAM1</a:t>
                      </a:r>
                      <a:endParaRPr lang="ru-RU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Т-клетки человека, экспрессирующие NCAM1, способны к лизису опухолевых клеток после активации интерлейкином-2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09941"/>
                  </a:ext>
                </a:extLst>
              </a:tr>
              <a:tr h="13184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SLAMF1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Опосредует независимую от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IL</a:t>
                      </a: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-2 пролиферацию активированных Т-клеток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76" marR="389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734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D7D2EC-F0FE-7E13-A47C-FB2FCCF2635B}"/>
              </a:ext>
            </a:extLst>
          </p:cNvPr>
          <p:cNvSpPr txBox="1"/>
          <p:nvPr/>
        </p:nvSpPr>
        <p:spPr>
          <a:xfrm>
            <a:off x="2684264" y="64294"/>
            <a:ext cx="60971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Обработка, стандартизация и сравнение транскриптомных данных для выбранных объектов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61228-931E-5F19-D0DD-BFFAACEDCFB4}"/>
              </a:ext>
            </a:extLst>
          </p:cNvPr>
          <p:cNvSpPr txBox="1"/>
          <p:nvPr/>
        </p:nvSpPr>
        <p:spPr>
          <a:xfrm>
            <a:off x="303834" y="4636294"/>
            <a:ext cx="3155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Тепловая карта выделенных генов, ассоциированных с </a:t>
            </a:r>
            <a:r>
              <a:rPr lang="en-US" sz="1200" dirty="0"/>
              <a:t>CD4</a:t>
            </a:r>
            <a:endParaRPr lang="ru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39B03-2B2B-54E8-58B1-D2A340DF1AC0}"/>
              </a:ext>
            </a:extLst>
          </p:cNvPr>
          <p:cNvSpPr txBox="1"/>
          <p:nvPr/>
        </p:nvSpPr>
        <p:spPr>
          <a:xfrm>
            <a:off x="4321193" y="2442470"/>
            <a:ext cx="756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Тепловой картой повторно визуализировали результат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FF5CE-CEB9-03CB-F5AE-6500D71B4C4E}"/>
              </a:ext>
            </a:extLst>
          </p:cNvPr>
          <p:cNvSpPr txBox="1"/>
          <p:nvPr/>
        </p:nvSpPr>
        <p:spPr>
          <a:xfrm>
            <a:off x="4321193" y="3326628"/>
            <a:ext cx="749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Определены гены с ярко-выраженными отличающимися значениями между образцами рака и нормы для определения их функциональной значимости.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BAB55-F5FA-462A-9AE4-6112D77B39A5}"/>
              </a:ext>
            </a:extLst>
          </p:cNvPr>
          <p:cNvSpPr txBox="1"/>
          <p:nvPr/>
        </p:nvSpPr>
        <p:spPr>
          <a:xfrm>
            <a:off x="4347942" y="1580519"/>
            <a:ext cx="700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Дополнительно отобрали гены маркеры Т-клеток из общего списка, чтобы посмотреть все ли они будут перспективны для рассмотрения опухоль-специфических процессов.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54240-06C9-4FB2-AA69-F4B060293B9E}"/>
              </a:ext>
            </a:extLst>
          </p:cNvPr>
          <p:cNvSpPr txBox="1"/>
          <p:nvPr/>
        </p:nvSpPr>
        <p:spPr>
          <a:xfrm>
            <a:off x="4347942" y="2774919"/>
            <a:ext cx="637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все гены оказались перспективными для данных исследования.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522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72C224-272B-580E-527B-09619AC7BE69}"/>
              </a:ext>
            </a:extLst>
          </p:cNvPr>
          <p:cNvSpPr txBox="1"/>
          <p:nvPr/>
        </p:nvSpPr>
        <p:spPr>
          <a:xfrm>
            <a:off x="4653793" y="2801169"/>
            <a:ext cx="7416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интерпретации набора данных на системном уровне и получения вывода о обогащенных биологических путях и белковых комплексах был использован веб-ресурс metascape.org.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6B3FFB-6B88-E34D-65C3-3F83F3652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35" y="921395"/>
            <a:ext cx="3019290" cy="5475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CDD30-999C-CF64-8072-FB3ECECF9055}"/>
              </a:ext>
            </a:extLst>
          </p:cNvPr>
          <p:cNvSpPr txBox="1"/>
          <p:nvPr/>
        </p:nvSpPr>
        <p:spPr>
          <a:xfrm>
            <a:off x="2162472" y="158234"/>
            <a:ext cx="90041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Определение функционально-значимых путей для дифференциально-экспрессных генов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C25142-7537-4B82-6999-75143D78832F}"/>
              </a:ext>
            </a:extLst>
          </p:cNvPr>
          <p:cNvSpPr txBox="1"/>
          <p:nvPr/>
        </p:nvSpPr>
        <p:spPr>
          <a:xfrm>
            <a:off x="480548" y="6437302"/>
            <a:ext cx="389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График обогащения биологических процессов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FE327-0E9D-6D9A-E7CA-BEBF01921B28}"/>
              </a:ext>
            </a:extLst>
          </p:cNvPr>
          <p:cNvSpPr txBox="1"/>
          <p:nvPr/>
        </p:nvSpPr>
        <p:spPr>
          <a:xfrm>
            <a:off x="4652043" y="4361325"/>
            <a:ext cx="7586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Полученные биологические пути были проанализированы и выделены те, которые непосредственно ассоциированные с изменением иммунного профиля, активацией Т-клеток.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E1E519-3941-9523-4A11-596AF5F50D40}"/>
              </a:ext>
            </a:extLst>
          </p:cNvPr>
          <p:cNvSpPr txBox="1"/>
          <p:nvPr/>
        </p:nvSpPr>
        <p:spPr>
          <a:xfrm>
            <a:off x="4652043" y="5459816"/>
            <a:ext cx="74884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Поскольку в данном исследовании рассматривается процесс миграции Т-клеток, для дальнейшей аннотации выделены процессы пролиферации и адгезии клеточных линий лимфоцитов.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31F80-D8C1-4322-B46D-4FC38D4A7888}"/>
              </a:ext>
            </a:extLst>
          </p:cNvPr>
          <p:cNvSpPr txBox="1"/>
          <p:nvPr/>
        </p:nvSpPr>
        <p:spPr>
          <a:xfrm>
            <a:off x="4604977" y="1573345"/>
            <a:ext cx="7103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Поскольку список отобранных дифференциально-экспрессных генов достаточно объемен для ручной функциональной аннотации, появилась необходимость в автоматизации этого процесса.</a:t>
            </a:r>
          </a:p>
        </p:txBody>
      </p:sp>
      <p:sp>
        <p:nvSpPr>
          <p:cNvPr id="6" name="Блок-схема: узел 5">
            <a:extLst>
              <a:ext uri="{FF2B5EF4-FFF2-40B4-BE49-F238E27FC236}">
                <a16:creationId xmlns:a16="http://schemas.microsoft.com/office/drawing/2014/main" id="{436E8F59-13E2-47AF-B2B1-0A940FCB9430}"/>
              </a:ext>
            </a:extLst>
          </p:cNvPr>
          <p:cNvSpPr/>
          <p:nvPr/>
        </p:nvSpPr>
        <p:spPr>
          <a:xfrm>
            <a:off x="901720" y="1177956"/>
            <a:ext cx="805399" cy="2658421"/>
          </a:xfrm>
          <a:prstGeom prst="flowChartConnector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CB1B4-6859-44B5-9FEE-B188789C9A4D}"/>
              </a:ext>
            </a:extLst>
          </p:cNvPr>
          <p:cNvSpPr txBox="1"/>
          <p:nvPr/>
        </p:nvSpPr>
        <p:spPr>
          <a:xfrm rot="16200000">
            <a:off x="-365444" y="1734671"/>
            <a:ext cx="215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Общие процессы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4F00669-A4C4-4DB8-A568-46B25AD8ED47}"/>
              </a:ext>
            </a:extLst>
          </p:cNvPr>
          <p:cNvSpPr/>
          <p:nvPr/>
        </p:nvSpPr>
        <p:spPr>
          <a:xfrm>
            <a:off x="955124" y="3900419"/>
            <a:ext cx="698590" cy="862970"/>
          </a:xfrm>
          <a:prstGeom prst="ellips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9A69B-E811-4F0E-96D1-5437017A4DA9}"/>
              </a:ext>
            </a:extLst>
          </p:cNvPr>
          <p:cNvSpPr txBox="1"/>
          <p:nvPr/>
        </p:nvSpPr>
        <p:spPr>
          <a:xfrm rot="16200000">
            <a:off x="8939" y="3814589"/>
            <a:ext cx="125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Процессы повышены в раке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F36BA2-9CCC-494E-94EF-8496950F48FF}"/>
              </a:ext>
            </a:extLst>
          </p:cNvPr>
          <p:cNvSpPr txBox="1"/>
          <p:nvPr/>
        </p:nvSpPr>
        <p:spPr>
          <a:xfrm rot="16200000">
            <a:off x="79910" y="525702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Процессы понижены в раке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4FB3B6D-386E-4BCA-8DD2-77F3472B0897}"/>
              </a:ext>
            </a:extLst>
          </p:cNvPr>
          <p:cNvSpPr/>
          <p:nvPr/>
        </p:nvSpPr>
        <p:spPr>
          <a:xfrm>
            <a:off x="955124" y="4807207"/>
            <a:ext cx="746312" cy="1368866"/>
          </a:xfrm>
          <a:prstGeom prst="ellips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BDB6B-AC4C-4A2D-B509-B2301E3FCD5F}"/>
              </a:ext>
            </a:extLst>
          </p:cNvPr>
          <p:cNvSpPr txBox="1"/>
          <p:nvPr/>
        </p:nvSpPr>
        <p:spPr>
          <a:xfrm>
            <a:off x="4653793" y="3899660"/>
            <a:ext cx="70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Есть общие процессы, есть </a:t>
            </a:r>
            <a:r>
              <a:rPr lang="ru-RU" dirty="0" err="1"/>
              <a:t>дисрегуляция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598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62B087-921D-1F0B-5F9C-D69B10601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" y="138170"/>
            <a:ext cx="3946648" cy="29228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63BB2F-3207-A1EC-6C6C-1F0EF111D0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0" y="3246582"/>
            <a:ext cx="3807753" cy="3346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D20FBA-146D-4451-482C-F29AA1B22664}"/>
              </a:ext>
            </a:extLst>
          </p:cNvPr>
          <p:cNvSpPr txBox="1"/>
          <p:nvPr/>
        </p:nvSpPr>
        <p:spPr>
          <a:xfrm>
            <a:off x="1402239" y="3061066"/>
            <a:ext cx="3514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Генная сеть пролиферации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B6E80-1B8A-1E68-6EA7-493334BD6335}"/>
              </a:ext>
            </a:extLst>
          </p:cNvPr>
          <p:cNvSpPr txBox="1"/>
          <p:nvPr/>
        </p:nvSpPr>
        <p:spPr>
          <a:xfrm>
            <a:off x="1194037" y="6461859"/>
            <a:ext cx="366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Генная сеть клеточной адгезии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26F33-36C8-2C5D-6D65-FF7B8E8F306D}"/>
              </a:ext>
            </a:extLst>
          </p:cNvPr>
          <p:cNvSpPr txBox="1"/>
          <p:nvPr/>
        </p:nvSpPr>
        <p:spPr>
          <a:xfrm>
            <a:off x="3517106" y="122061"/>
            <a:ext cx="5157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Определение значимых генов в выделенных процессах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3C1A3-CC87-20F9-C16B-18958D8F46AC}"/>
              </a:ext>
            </a:extLst>
          </p:cNvPr>
          <p:cNvSpPr txBox="1"/>
          <p:nvPr/>
        </p:nvSpPr>
        <p:spPr>
          <a:xfrm>
            <a:off x="4916964" y="1343204"/>
            <a:ext cx="703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помощью использования генных сетей (сконструированных с помощью веб-инструмента </a:t>
            </a:r>
            <a:r>
              <a:rPr lang="en-US" dirty="0" err="1"/>
              <a:t>STRING.db</a:t>
            </a:r>
            <a:r>
              <a:rPr lang="en-US" dirty="0"/>
              <a:t>)</a:t>
            </a:r>
            <a:r>
              <a:rPr lang="ru-RU" dirty="0"/>
              <a:t>, отобраны гены с наибольшим количеством взаимодействий и с соответствующими максимальными ранговыми отличиями.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57DC9-B2F0-C8F4-D0EF-BA78C8625FA1}"/>
              </a:ext>
            </a:extLst>
          </p:cNvPr>
          <p:cNvSpPr txBox="1"/>
          <p:nvPr/>
        </p:nvSpPr>
        <p:spPr>
          <a:xfrm>
            <a:off x="4858781" y="2543533"/>
            <a:ext cx="7242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Отобран общий список генов-кандидатов между двумя наиболее значимыми процессами. С использованием данных ранговой статистики, проведен сравнительный анализ значений для выявления наиболее характерных и важных </a:t>
            </a:r>
            <a:r>
              <a:rPr lang="ru-RU" dirty="0" err="1"/>
              <a:t>биомаркеров</a:t>
            </a:r>
            <a:r>
              <a:rPr lang="ru-RU" dirty="0"/>
              <a:t> и выделен список из 10 генов.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8B46B7C-3560-0309-914E-4B0E01F74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76107"/>
              </p:ext>
            </p:extLst>
          </p:nvPr>
        </p:nvGraphicFramePr>
        <p:xfrm>
          <a:off x="5273040" y="4419598"/>
          <a:ext cx="5875020" cy="1706565"/>
        </p:xfrm>
        <a:graphic>
          <a:graphicData uri="http://schemas.openxmlformats.org/drawingml/2006/table">
            <a:tbl>
              <a:tblPr firstRow="1" firstCol="1" bandRow="1"/>
              <a:tblGrid>
                <a:gridCol w="2817495">
                  <a:extLst>
                    <a:ext uri="{9D8B030D-6E8A-4147-A177-3AD203B41FA5}">
                      <a16:colId xmlns:a16="http://schemas.microsoft.com/office/drawing/2014/main" val="3057140902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1556532549"/>
                    </a:ext>
                  </a:extLst>
                </a:gridCol>
              </a:tblGrid>
              <a:tr h="29781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 Cancer LN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 Cancer LN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57687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MKI67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33836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GADD45B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ALDOA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42433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KLF2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812698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CAV1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CORO1A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056865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DOK-4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DDX5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95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9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EDA08D1-D53C-16FA-35DA-28147768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48487"/>
              </p:ext>
            </p:extLst>
          </p:nvPr>
        </p:nvGraphicFramePr>
        <p:xfrm>
          <a:off x="381000" y="2135980"/>
          <a:ext cx="7019926" cy="4019180"/>
        </p:xfrm>
        <a:graphic>
          <a:graphicData uri="http://schemas.openxmlformats.org/drawingml/2006/table">
            <a:tbl>
              <a:tblPr firstRow="1" firstCol="1" bandRow="1"/>
              <a:tblGrid>
                <a:gridCol w="1387886">
                  <a:extLst>
                    <a:ext uri="{9D8B030D-6E8A-4147-A177-3AD203B41FA5}">
                      <a16:colId xmlns:a16="http://schemas.microsoft.com/office/drawing/2014/main" val="2742365746"/>
                    </a:ext>
                  </a:extLst>
                </a:gridCol>
                <a:gridCol w="5632040">
                  <a:extLst>
                    <a:ext uri="{9D8B030D-6E8A-4147-A177-3AD203B41FA5}">
                      <a16:colId xmlns:a16="http://schemas.microsoft.com/office/drawing/2014/main" val="2753116531"/>
                    </a:ext>
                  </a:extLst>
                </a:gridCol>
              </a:tblGrid>
              <a:tr h="12390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800" b="1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Гены</a:t>
                      </a:r>
                      <a:endParaRPr lang="ru-RU" sz="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800" b="1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Литературное подтверждение</a:t>
                      </a:r>
                      <a:endParaRPr lang="ru-RU" sz="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575340"/>
                  </a:ext>
                </a:extLst>
              </a:tr>
              <a:tr h="691863">
                <a:tc>
                  <a:txBody>
                    <a:bodyPr/>
                    <a:lstStyle/>
                    <a:p>
                      <a:pPr indent="72000" algn="l">
                        <a:lnSpc>
                          <a:spcPct val="150000"/>
                        </a:lnSpc>
                      </a:pPr>
                      <a:r>
                        <a:rPr lang="en-US" sz="800" dirty="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MKI67</a:t>
                      </a:r>
                      <a:endParaRPr lang="ru-RU" sz="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 развитии рака молочной железы экспрессия Ki-67 тесно связана с пролиферацией и является известным индикатором прогноза и исхода.</a:t>
                      </a:r>
                      <a:r>
                        <a:rPr lang="ru-RU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Надежный прогноз с использованием Ki-67 в качестве отдельного </a:t>
                      </a:r>
                      <a:r>
                        <a:rPr lang="ru-RU" sz="800" dirty="0" err="1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биомаркера</a:t>
                      </a:r>
                      <a:r>
                        <a:rPr lang="ru-RU" sz="800" dirty="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был подтвержден для ряда видов рака, включая рак молочной железы.</a:t>
                      </a:r>
                      <a:endParaRPr lang="ru-RU" sz="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2746"/>
                  </a:ext>
                </a:extLst>
              </a:tr>
              <a:tr h="492576">
                <a:tc>
                  <a:txBody>
                    <a:bodyPr/>
                    <a:lstStyle/>
                    <a:p>
                      <a:pPr indent="72000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GADD45B</a:t>
                      </a:r>
                    </a:p>
                  </a:txBody>
                  <a:tcPr marL="31412" marR="3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80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Существуют функциональные доказательства, указывающие на то, что белки GADD45 служат супрессорами опухолей, а также, что их экспрессия важна для эффективности лекарств против рака.</a:t>
                      </a:r>
                      <a:endParaRPr lang="ru-RU" sz="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03613"/>
                  </a:ext>
                </a:extLst>
              </a:tr>
              <a:tr h="339882">
                <a:tc>
                  <a:txBody>
                    <a:bodyPr/>
                    <a:lstStyle/>
                    <a:p>
                      <a:pPr indent="72000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IL10</a:t>
                      </a:r>
                    </a:p>
                  </a:txBody>
                  <a:tcPr marL="31412" marR="3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80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Является иммунорегуляторным цитокином и действует как плохой прогностический маркер при многих видах рака</a:t>
                      </a:r>
                      <a:endParaRPr lang="ru-RU" sz="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16828"/>
                  </a:ext>
                </a:extLst>
              </a:tr>
              <a:tr h="399676">
                <a:tc>
                  <a:txBody>
                    <a:bodyPr/>
                    <a:lstStyle/>
                    <a:p>
                      <a:pPr indent="72000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CAV1</a:t>
                      </a:r>
                    </a:p>
                  </a:txBody>
                  <a:tcPr marL="31412" marR="3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Существуют исследования, предлагающие </a:t>
                      </a:r>
                      <a:r>
                        <a:rPr lang="en-US" sz="800" dirty="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CAV</a:t>
                      </a:r>
                      <a:r>
                        <a:rPr lang="ru-RU" sz="800" dirty="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в качестве биологической мишени, тем не менее на данный момент зафиксированных одобренных разработок нет.</a:t>
                      </a:r>
                      <a:endParaRPr lang="ru-RU" sz="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53248"/>
                  </a:ext>
                </a:extLst>
              </a:tr>
              <a:tr h="239771">
                <a:tc>
                  <a:txBody>
                    <a:bodyPr/>
                    <a:lstStyle/>
                    <a:p>
                      <a:pPr indent="72000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DOK-4</a:t>
                      </a:r>
                    </a:p>
                  </a:txBody>
                  <a:tcPr marL="31412" marR="3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80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Систематических исследований на опухолях человека не проводилось</a:t>
                      </a:r>
                      <a:endParaRPr lang="ru-RU" sz="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933889"/>
                  </a:ext>
                </a:extLst>
              </a:tr>
              <a:tr h="239771">
                <a:tc>
                  <a:txBody>
                    <a:bodyPr/>
                    <a:lstStyle/>
                    <a:p>
                      <a:pPr indent="72000" algn="l">
                        <a:lnSpc>
                          <a:spcPct val="150000"/>
                        </a:lnSpc>
                      </a:pPr>
                      <a:r>
                        <a:rPr lang="en-US" sz="800" dirty="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ATM</a:t>
                      </a:r>
                      <a:endParaRPr lang="ru-RU" sz="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80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Систематических исследований на опухолях человека не проводилось</a:t>
                      </a:r>
                      <a:endParaRPr lang="ru-RU" sz="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95450"/>
                  </a:ext>
                </a:extLst>
              </a:tr>
              <a:tr h="457208">
                <a:tc>
                  <a:txBody>
                    <a:bodyPr/>
                    <a:lstStyle/>
                    <a:p>
                      <a:pPr indent="72000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ALDOA</a:t>
                      </a:r>
                    </a:p>
                  </a:txBody>
                  <a:tcPr marL="31412" marR="3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80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исследования, доказывающие, что ингибирование экспрессии данного гена сдерживает распространение и рост опухоли. Однако, работа выполнена на раке легких.</a:t>
                      </a:r>
                      <a:endParaRPr lang="ru-RU" sz="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10995"/>
                  </a:ext>
                </a:extLst>
              </a:tr>
              <a:tr h="366174">
                <a:tc>
                  <a:txBody>
                    <a:bodyPr/>
                    <a:lstStyle/>
                    <a:p>
                      <a:pPr indent="72000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KLF2</a:t>
                      </a:r>
                    </a:p>
                  </a:txBody>
                  <a:tcPr marL="31412" marR="3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80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Действует как супрессор опухоли, что положительно коррелирует с выживаемостью пациентов с раком молочной железы.</a:t>
                      </a:r>
                      <a:endParaRPr lang="ru-RU" sz="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50999"/>
                  </a:ext>
                </a:extLst>
              </a:tr>
              <a:tr h="262064">
                <a:tc>
                  <a:txBody>
                    <a:bodyPr/>
                    <a:lstStyle/>
                    <a:p>
                      <a:pPr indent="72000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CORO1A</a:t>
                      </a:r>
                    </a:p>
                  </a:txBody>
                  <a:tcPr marL="31412" marR="3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80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Выявлен в нескольких исследованиях, как репрезентативная гень-мишень при РМЖ.</a:t>
                      </a:r>
                      <a:endParaRPr lang="ru-RU" sz="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453534"/>
                  </a:ext>
                </a:extLst>
              </a:tr>
              <a:tr h="366174">
                <a:tc>
                  <a:txBody>
                    <a:bodyPr/>
                    <a:lstStyle/>
                    <a:p>
                      <a:pPr indent="72000" algn="l">
                        <a:lnSpc>
                          <a:spcPct val="150000"/>
                        </a:lnSpc>
                      </a:pPr>
                      <a:r>
                        <a:rPr lang="ru-RU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DDX5</a:t>
                      </a:r>
                    </a:p>
                  </a:txBody>
                  <a:tcPr marL="31412" marR="3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800" dirty="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DDX5 является многообещающим кандидатом для </a:t>
                      </a:r>
                      <a:r>
                        <a:rPr lang="ru-RU" sz="800" dirty="0" err="1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таргетной</a:t>
                      </a:r>
                      <a:r>
                        <a:rPr lang="ru-RU" sz="800" dirty="0">
                          <a:solidFill>
                            <a:srgbClr val="2E2E2E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терапии опухолей молочной железы с помощью амплификации.</a:t>
                      </a:r>
                      <a:endParaRPr lang="ru-RU" sz="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12" marR="31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4454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4D95F36-6757-F255-086C-D76190D580DB}"/>
              </a:ext>
            </a:extLst>
          </p:cNvPr>
          <p:cNvSpPr txBox="1"/>
          <p:nvPr/>
        </p:nvSpPr>
        <p:spPr>
          <a:xfrm>
            <a:off x="2081212" y="158145"/>
            <a:ext cx="8029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Сопоставление результатов с зафиксированными литературными данными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BED63-7882-D01F-90B8-588870F28F51}"/>
              </a:ext>
            </a:extLst>
          </p:cNvPr>
          <p:cNvSpPr txBox="1"/>
          <p:nvPr/>
        </p:nvSpPr>
        <p:spPr>
          <a:xfrm>
            <a:off x="7508082" y="2132326"/>
            <a:ext cx="4957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Получены данные о влиянии выделенных генов-кандидатов на процессы миграции Т-клеток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5683B-18A7-6021-D265-EAC7E8EA1D6D}"/>
              </a:ext>
            </a:extLst>
          </p:cNvPr>
          <p:cNvSpPr txBox="1"/>
          <p:nvPr/>
        </p:nvSpPr>
        <p:spPr>
          <a:xfrm>
            <a:off x="7458076" y="3266580"/>
            <a:ext cx="4493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Также получена информация об использовании большинства из генов (MKI67, GADD45B, IL10, CAV1, KLF2, DDX5, CORO1A) в качестве </a:t>
            </a:r>
            <a:r>
              <a:rPr lang="ru-RU" dirty="0" err="1"/>
              <a:t>биомаркеров</a:t>
            </a:r>
            <a:r>
              <a:rPr lang="ru-RU" dirty="0"/>
              <a:t> при прогнозировании исхода рака молочной железы.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0FB0A-C4D1-9945-2E84-4C1A3FBC7331}"/>
              </a:ext>
            </a:extLst>
          </p:cNvPr>
          <p:cNvSpPr txBox="1"/>
          <p:nvPr/>
        </p:nvSpPr>
        <p:spPr>
          <a:xfrm>
            <a:off x="7458076" y="5231830"/>
            <a:ext cx="4326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Ген ALDOA показал свою значимость в процессах распространения раковых клеток при онкологии легких. </a:t>
            </a:r>
          </a:p>
        </p:txBody>
      </p:sp>
    </p:spTree>
    <p:extLst>
      <p:ext uri="{BB962C8B-B14F-4D97-AF65-F5344CB8AC3E}">
        <p14:creationId xmlns:p14="http://schemas.microsoft.com/office/powerpoint/2010/main" val="643441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1556</Words>
  <Application>Microsoft Office PowerPoint</Application>
  <PresentationFormat>Широкоэкранный</PresentationFormat>
  <Paragraphs>133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Коробейникова</dc:creator>
  <cp:lastModifiedBy>Анна Коробейникова</cp:lastModifiedBy>
  <cp:revision>18</cp:revision>
  <dcterms:created xsi:type="dcterms:W3CDTF">2022-06-01T16:21:32Z</dcterms:created>
  <dcterms:modified xsi:type="dcterms:W3CDTF">2022-06-05T18:04:21Z</dcterms:modified>
</cp:coreProperties>
</file>