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3403"/>
            <a:ext cx="9144000" cy="2397967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rial Black" panose="020B0A04020102020204" pitchFamily="34" charset="0"/>
              </a:rPr>
              <a:t>JavaScript Project</a:t>
            </a:r>
            <a:endParaRPr lang="en-US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		Уводна станица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3" y="1690688"/>
            <a:ext cx="5775615" cy="4351338"/>
          </a:xfrm>
        </p:spPr>
      </p:pic>
      <p:sp>
        <p:nvSpPr>
          <p:cNvPr id="7" name="TextBox 6"/>
          <p:cNvSpPr txBox="1"/>
          <p:nvPr/>
        </p:nvSpPr>
        <p:spPr>
          <a:xfrm>
            <a:off x="6466114" y="1800808"/>
            <a:ext cx="4795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Това е началата станица на играта, в нея идеята е да има кратко интро на това какво горе доло ще представлява играта, като има нещо което е доста вярно за програмирането в България. Целата на тази страница е да даде настроение и хумор и мотивация на хората които ще започнат тази игра, както и положително очакване.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0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			Ниво едно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6114" y="1800808"/>
            <a:ext cx="4795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Това е първо ниво на нея може да се види как се стрелят буболечки, като всеки един истрел който оцели буболечката ти дава точки, като буболчката умира от един истрел в нея, когато умре дава 10 точки ако не умре взима 5 точки при отрицатълни точки играта свършва. Играта завършва след една минута, осен ако не стане резултатът отрицатълен.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3" y="1702631"/>
            <a:ext cx="5805541" cy="4351338"/>
          </a:xfrm>
        </p:spPr>
      </p:pic>
    </p:spTree>
    <p:extLst>
      <p:ext uri="{BB962C8B-B14F-4D97-AF65-F5344CB8AC3E}">
        <p14:creationId xmlns:p14="http://schemas.microsoft.com/office/powerpoint/2010/main" val="32826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			Ниво две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6114" y="1800808"/>
            <a:ext cx="4795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Второ ниво е подобно на първото, различава се образа на буболечката и неговата големина, тази е по-малка от първата и е по-трудно да се оцели, като условията при които точки се получават и губят  са същите. Отново играта завършва след една минута, ако резултатът не стане отрицатълен. 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1" y="1702631"/>
            <a:ext cx="5781063" cy="4351338"/>
          </a:xfrm>
        </p:spPr>
      </p:pic>
    </p:spTree>
    <p:extLst>
      <p:ext uri="{BB962C8B-B14F-4D97-AF65-F5344CB8AC3E}">
        <p14:creationId xmlns:p14="http://schemas.microsoft.com/office/powerpoint/2010/main" val="16547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JavaScript Project</vt:lpstr>
      <vt:lpstr>   Уводна станица</vt:lpstr>
      <vt:lpstr>    Ниво едно</vt:lpstr>
      <vt:lpstr>    Ниво две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Project</dc:title>
  <dc:creator>User</dc:creator>
  <cp:lastModifiedBy>User</cp:lastModifiedBy>
  <cp:revision>10</cp:revision>
  <dcterms:created xsi:type="dcterms:W3CDTF">2014-11-20T07:18:27Z</dcterms:created>
  <dcterms:modified xsi:type="dcterms:W3CDTF">2014-11-20T08:36:20Z</dcterms:modified>
</cp:coreProperties>
</file>