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4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bg-BG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Щракнете върху иконата, за да добавите картина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43A0FD-CB4A-4E8E-8A40-D1FE0962C5BE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68F5E5B-F21D-426D-9DC6-C70EEED8C7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latin typeface="Arial Black" panose="020B0A04020102020204" pitchFamily="34" charset="0"/>
              </a:rPr>
              <a:t>Trouble - Shooter</a:t>
            </a:r>
            <a:endParaRPr lang="en-US" sz="8000" dirty="0">
              <a:latin typeface="Arial Black" panose="020B0A04020102020204" pitchFamily="34" charset="0"/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121877" y="2460893"/>
            <a:ext cx="9448800" cy="1509712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Team “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Saxicola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Уводна станица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03" y="1690688"/>
            <a:ext cx="5775615" cy="4351338"/>
          </a:xfrm>
        </p:spPr>
      </p:pic>
      <p:sp>
        <p:nvSpPr>
          <p:cNvPr id="7" name="TextBox 6"/>
          <p:cNvSpPr txBox="1"/>
          <p:nvPr/>
        </p:nvSpPr>
        <p:spPr>
          <a:xfrm>
            <a:off x="6466114" y="1800808"/>
            <a:ext cx="4795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Това е началата станица на играта, в нея идеята е да има кратко интро на това какво горе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-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долу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ще представлява играта, като има нещо което е доста вярно за програмирането в България. Целата на тази страница е да даде настроение и хумор и мотивация на хората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които ще започнат тази игра, както и положително очакване.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				Ниво едно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3" y="1702631"/>
            <a:ext cx="5805541" cy="4351338"/>
          </a:xfrm>
        </p:spPr>
      </p:pic>
      <p:sp>
        <p:nvSpPr>
          <p:cNvPr id="7" name="TextBox 6"/>
          <p:cNvSpPr txBox="1"/>
          <p:nvPr/>
        </p:nvSpPr>
        <p:spPr>
          <a:xfrm>
            <a:off x="6466114" y="1800808"/>
            <a:ext cx="4795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Това е първо ниво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на него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се стрелят буболечки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Всеки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един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изстрел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който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уцели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буболечката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дава точки,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буболечката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умира от един истрел в нея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Когато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умре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дава 10 точки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ако не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взима 5 точки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Играта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свършва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след една минута,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освен ако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резултатът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не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стане отрицателен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				Ниво две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1" y="1702631"/>
            <a:ext cx="5781063" cy="4351338"/>
          </a:xfrm>
        </p:spPr>
      </p:pic>
      <p:sp>
        <p:nvSpPr>
          <p:cNvPr id="7" name="TextBox 6"/>
          <p:cNvSpPr txBox="1"/>
          <p:nvPr/>
        </p:nvSpPr>
        <p:spPr>
          <a:xfrm>
            <a:off x="6466114" y="1800808"/>
            <a:ext cx="479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Второ ниво е подобно на първото, различава се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образът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на буболечката и нейната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големина, тази е по-малка от първата и е по-трудно да се уцели като условията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при които се получават и губят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точки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са същите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както при първото ниво. </a:t>
            </a:r>
            <a:r>
              <a:rPr lang="bg-BG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Отново играта завършва след една минута, ако резултатът не стане </a:t>
            </a:r>
            <a:r>
              <a:rPr lang="bg-BG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отрицателен</a:t>
            </a:r>
            <a:r>
              <a:rPr lang="bg-BG" sz="2400" dirty="0" smtClean="0"/>
              <a:t>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7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ръх">
  <a:themeElements>
    <a:clrScheme name="Връх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Връх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Връх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114</TotalTime>
  <Words>189</Words>
  <Application>Microsoft Office PowerPoint</Application>
  <PresentationFormat>По избор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Връх</vt:lpstr>
      <vt:lpstr>Trouble - Shooter</vt:lpstr>
      <vt:lpstr>Уводна станица</vt:lpstr>
      <vt:lpstr>    Ниво едно</vt:lpstr>
      <vt:lpstr>    Ниво две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Project</dc:title>
  <dc:creator>User</dc:creator>
  <cp:lastModifiedBy>lenovo</cp:lastModifiedBy>
  <cp:revision>15</cp:revision>
  <dcterms:created xsi:type="dcterms:W3CDTF">2014-11-20T07:18:27Z</dcterms:created>
  <dcterms:modified xsi:type="dcterms:W3CDTF">2014-11-20T10:25:31Z</dcterms:modified>
</cp:coreProperties>
</file>