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E/R Diagram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11" y="2181588"/>
            <a:ext cx="5750481" cy="4351338"/>
          </a:xfrm>
        </p:spPr>
      </p:pic>
    </p:spTree>
    <p:extLst>
      <p:ext uri="{BB962C8B-B14F-4D97-AF65-F5344CB8AC3E}">
        <p14:creationId xmlns:p14="http://schemas.microsoft.com/office/powerpoint/2010/main" val="21991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63549"/>
              </p:ext>
            </p:extLst>
          </p:nvPr>
        </p:nvGraphicFramePr>
        <p:xfrm>
          <a:off x="1120775" y="1825625"/>
          <a:ext cx="10233025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6605"/>
                <a:gridCol w="2046605"/>
                <a:gridCol w="2046605"/>
                <a:gridCol w="2046605"/>
                <a:gridCol w="20466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Services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Entities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MD5</a:t>
                      </a:r>
                    </a:p>
                    <a:p>
                      <a:r>
                        <a:rPr lang="en-US" dirty="0" err="1" smtClean="0"/>
                        <a:t>UserUtils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BooksController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ClientsController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LendsController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UsersController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HomeController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LoginController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BookService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ClientService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LendService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UserService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UserDetailsService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BookDao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ClientDao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LendDao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UserDao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Book</a:t>
                      </a:r>
                    </a:p>
                    <a:p>
                      <a:r>
                        <a:rPr lang="en-US" dirty="0" smtClean="0"/>
                        <a:t>Client</a:t>
                      </a:r>
                    </a:p>
                    <a:p>
                      <a:r>
                        <a:rPr lang="en-US" dirty="0" smtClean="0"/>
                        <a:t>Lend</a:t>
                      </a:r>
                    </a:p>
                    <a:p>
                      <a:r>
                        <a:rPr lang="en-US" dirty="0" smtClean="0"/>
                        <a:t>User</a:t>
                      </a:r>
                    </a:p>
                    <a:p>
                      <a:r>
                        <a:rPr lang="en-US" dirty="0" smtClean="0"/>
                        <a:t>Authority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74265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</TotalTime>
  <Words>30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Corbel</vt:lpstr>
      <vt:lpstr>Depth</vt:lpstr>
      <vt:lpstr>E/R Diagram</vt:lpstr>
      <vt:lpstr>Architecture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E/R Diagram</dc:title>
  <dc:creator>ivan garnizov</dc:creator>
  <cp:lastModifiedBy>ivan garnizov</cp:lastModifiedBy>
  <cp:revision>2</cp:revision>
  <dcterms:created xsi:type="dcterms:W3CDTF">2016-04-09T11:56:02Z</dcterms:created>
  <dcterms:modified xsi:type="dcterms:W3CDTF">2016-04-09T12:12:59Z</dcterms:modified>
</cp:coreProperties>
</file>