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1xXeogTmi9mbLFfkWyGyF+X8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b0e0c9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26b0e0c9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26b0e0c91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b0e0c915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6b0e0c91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26b0e0c915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6"/>
          <p:cNvCxnSpPr/>
          <p:nvPr/>
        </p:nvCxnSpPr>
        <p:spPr>
          <a:xfrm>
            <a:off x="238991" y="509155"/>
            <a:ext cx="1177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6"/>
          <p:cNvSpPr txBox="1"/>
          <p:nvPr>
            <p:ph type="title"/>
          </p:nvPr>
        </p:nvSpPr>
        <p:spPr>
          <a:xfrm>
            <a:off x="238991" y="592283"/>
            <a:ext cx="11776805" cy="60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/>
        </p:nvSpPr>
        <p:spPr>
          <a:xfrm>
            <a:off x="4104816" y="64921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xxx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b0e0c915_0_0"/>
          <p:cNvSpPr/>
          <p:nvPr/>
        </p:nvSpPr>
        <p:spPr>
          <a:xfrm>
            <a:off x="5722875" y="4693225"/>
            <a:ext cx="626950" cy="664075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6b0e0c915_0_0"/>
          <p:cNvSpPr/>
          <p:nvPr/>
        </p:nvSpPr>
        <p:spPr>
          <a:xfrm>
            <a:off x="5240450" y="3663875"/>
            <a:ext cx="626950" cy="794475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6b0e0c915_0_0"/>
          <p:cNvSpPr/>
          <p:nvPr/>
        </p:nvSpPr>
        <p:spPr>
          <a:xfrm>
            <a:off x="660149" y="1699250"/>
            <a:ext cx="10569837" cy="1959461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 sz="1800"/>
              <a:t>Primary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26b0e0c915_0_0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ODS - 方案一</a:t>
            </a:r>
            <a:endParaRPr/>
          </a:p>
        </p:txBody>
      </p:sp>
      <p:grpSp>
        <p:nvGrpSpPr>
          <p:cNvPr id="97" name="Google Shape;97;g226b0e0c915_0_0"/>
          <p:cNvGrpSpPr/>
          <p:nvPr/>
        </p:nvGrpSpPr>
        <p:grpSpPr>
          <a:xfrm>
            <a:off x="3741850" y="1915775"/>
            <a:ext cx="1489025" cy="886075"/>
            <a:chOff x="4130925" y="2775475"/>
            <a:chExt cx="1489025" cy="886075"/>
          </a:xfrm>
        </p:grpSpPr>
        <p:sp>
          <p:nvSpPr>
            <p:cNvPr id="98" name="Google Shape;98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DCS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g226b0e0c915_0_0"/>
          <p:cNvGrpSpPr/>
          <p:nvPr/>
        </p:nvGrpSpPr>
        <p:grpSpPr>
          <a:xfrm>
            <a:off x="2489500" y="2408825"/>
            <a:ext cx="1489025" cy="886075"/>
            <a:chOff x="4130925" y="2775475"/>
            <a:chExt cx="1489025" cy="886075"/>
          </a:xfrm>
        </p:grpSpPr>
        <p:sp>
          <p:nvSpPr>
            <p:cNvPr id="101" name="Google Shape;101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RMS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g226b0e0c915_0_0"/>
          <p:cNvGrpSpPr/>
          <p:nvPr/>
        </p:nvGrpSpPr>
        <p:grpSpPr>
          <a:xfrm>
            <a:off x="1238925" y="1915775"/>
            <a:ext cx="1489025" cy="886075"/>
            <a:chOff x="4130925" y="2775475"/>
            <a:chExt cx="1489025" cy="886075"/>
          </a:xfrm>
        </p:grpSpPr>
        <p:sp>
          <p:nvSpPr>
            <p:cNvPr id="104" name="Google Shape;104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WIP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g226b0e0c915_0_0"/>
          <p:cNvGrpSpPr/>
          <p:nvPr/>
        </p:nvGrpSpPr>
        <p:grpSpPr>
          <a:xfrm>
            <a:off x="6377475" y="1915775"/>
            <a:ext cx="1489025" cy="886075"/>
            <a:chOff x="4130925" y="2775475"/>
            <a:chExt cx="1489025" cy="886075"/>
          </a:xfrm>
        </p:grpSpPr>
        <p:sp>
          <p:nvSpPr>
            <p:cNvPr id="107" name="Google Shape;107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g226b0e0c915_0_0"/>
          <p:cNvGrpSpPr/>
          <p:nvPr/>
        </p:nvGrpSpPr>
        <p:grpSpPr>
          <a:xfrm>
            <a:off x="5139450" y="2542925"/>
            <a:ext cx="1489025" cy="886075"/>
            <a:chOff x="4130925" y="2775475"/>
            <a:chExt cx="1489025" cy="886075"/>
          </a:xfrm>
        </p:grpSpPr>
        <p:sp>
          <p:nvSpPr>
            <p:cNvPr id="110" name="Google Shape;110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g226b0e0c915_0_0"/>
          <p:cNvGrpSpPr/>
          <p:nvPr/>
        </p:nvGrpSpPr>
        <p:grpSpPr>
          <a:xfrm>
            <a:off x="9591325" y="2009525"/>
            <a:ext cx="1489025" cy="886075"/>
            <a:chOff x="4130925" y="2775475"/>
            <a:chExt cx="1489025" cy="886075"/>
          </a:xfrm>
        </p:grpSpPr>
        <p:sp>
          <p:nvSpPr>
            <p:cNvPr id="113" name="Google Shape;113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g226b0e0c915_0_0"/>
          <p:cNvGrpSpPr/>
          <p:nvPr/>
        </p:nvGrpSpPr>
        <p:grpSpPr>
          <a:xfrm>
            <a:off x="9362725" y="2161925"/>
            <a:ext cx="1489025" cy="886075"/>
            <a:chOff x="4130925" y="2775475"/>
            <a:chExt cx="1489025" cy="886075"/>
          </a:xfrm>
        </p:grpSpPr>
        <p:sp>
          <p:nvSpPr>
            <p:cNvPr id="116" name="Google Shape;116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g226b0e0c915_0_0"/>
          <p:cNvGrpSpPr/>
          <p:nvPr/>
        </p:nvGrpSpPr>
        <p:grpSpPr>
          <a:xfrm>
            <a:off x="9134125" y="2314325"/>
            <a:ext cx="1489025" cy="886075"/>
            <a:chOff x="4130925" y="2775475"/>
            <a:chExt cx="1489025" cy="886075"/>
          </a:xfrm>
        </p:grpSpPr>
        <p:sp>
          <p:nvSpPr>
            <p:cNvPr id="119" name="Google Shape;119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g226b0e0c915_0_0"/>
          <p:cNvGrpSpPr/>
          <p:nvPr/>
        </p:nvGrpSpPr>
        <p:grpSpPr>
          <a:xfrm>
            <a:off x="8905525" y="2466725"/>
            <a:ext cx="1489025" cy="886075"/>
            <a:chOff x="4130925" y="2775475"/>
            <a:chExt cx="1489025" cy="886075"/>
          </a:xfrm>
        </p:grpSpPr>
        <p:sp>
          <p:nvSpPr>
            <p:cNvPr id="122" name="Google Shape;122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g226b0e0c915_0_0"/>
          <p:cNvGrpSpPr/>
          <p:nvPr/>
        </p:nvGrpSpPr>
        <p:grpSpPr>
          <a:xfrm>
            <a:off x="8600725" y="2619125"/>
            <a:ext cx="1489025" cy="886075"/>
            <a:chOff x="4130925" y="2775475"/>
            <a:chExt cx="1489025" cy="886075"/>
          </a:xfrm>
        </p:grpSpPr>
        <p:sp>
          <p:nvSpPr>
            <p:cNvPr id="125" name="Google Shape;125;g226b0e0c915_0_0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Tableau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26b0e0c915_0_0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g226b0e0c915_0_0"/>
          <p:cNvSpPr/>
          <p:nvPr/>
        </p:nvSpPr>
        <p:spPr>
          <a:xfrm>
            <a:off x="1230850" y="5795350"/>
            <a:ext cx="9391425" cy="602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26b0e0c915_0_0"/>
          <p:cNvSpPr/>
          <p:nvPr/>
        </p:nvSpPr>
        <p:spPr>
          <a:xfrm>
            <a:off x="3123601" y="4265538"/>
            <a:ext cx="4860648" cy="484920"/>
          </a:xfrm>
          <a:prstGeom prst="cloud">
            <a:avLst/>
          </a:prstGeom>
          <a:solidFill>
            <a:srgbClr val="CC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WAN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6b0e0c915_0_0"/>
          <p:cNvSpPr/>
          <p:nvPr/>
        </p:nvSpPr>
        <p:spPr>
          <a:xfrm>
            <a:off x="660150" y="5357305"/>
            <a:ext cx="10569837" cy="1149954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Disaster Recovery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26b0e0c915_0_0"/>
          <p:cNvSpPr txBox="1"/>
          <p:nvPr/>
        </p:nvSpPr>
        <p:spPr>
          <a:xfrm>
            <a:off x="660150" y="1323213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Note: 預計於2024/Q4 支援ODS with CDB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b0e0c915_0_57"/>
          <p:cNvSpPr/>
          <p:nvPr/>
        </p:nvSpPr>
        <p:spPr>
          <a:xfrm>
            <a:off x="5722875" y="4693225"/>
            <a:ext cx="626950" cy="664075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26b0e0c915_0_57"/>
          <p:cNvSpPr/>
          <p:nvPr/>
        </p:nvSpPr>
        <p:spPr>
          <a:xfrm>
            <a:off x="5240450" y="3663875"/>
            <a:ext cx="626950" cy="794475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26b0e0c915_0_57"/>
          <p:cNvSpPr/>
          <p:nvPr/>
        </p:nvSpPr>
        <p:spPr>
          <a:xfrm>
            <a:off x="660149" y="1699250"/>
            <a:ext cx="10569837" cy="1959461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 sz="1800"/>
              <a:t>Primary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26b0e0c915_0_57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ODS - 方案二(加入Tableau數據倉庫)</a:t>
            </a:r>
            <a:endParaRPr/>
          </a:p>
        </p:txBody>
      </p:sp>
      <p:grpSp>
        <p:nvGrpSpPr>
          <p:cNvPr id="140" name="Google Shape;140;g226b0e0c915_0_57"/>
          <p:cNvGrpSpPr/>
          <p:nvPr/>
        </p:nvGrpSpPr>
        <p:grpSpPr>
          <a:xfrm>
            <a:off x="3741850" y="1915775"/>
            <a:ext cx="1489025" cy="886075"/>
            <a:chOff x="4130925" y="2775475"/>
            <a:chExt cx="1489025" cy="886075"/>
          </a:xfrm>
        </p:grpSpPr>
        <p:sp>
          <p:nvSpPr>
            <p:cNvPr id="141" name="Google Shape;141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DCS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g226b0e0c915_0_57"/>
          <p:cNvGrpSpPr/>
          <p:nvPr/>
        </p:nvGrpSpPr>
        <p:grpSpPr>
          <a:xfrm>
            <a:off x="2489500" y="2408825"/>
            <a:ext cx="1489025" cy="886075"/>
            <a:chOff x="4130925" y="2775475"/>
            <a:chExt cx="1489025" cy="886075"/>
          </a:xfrm>
        </p:grpSpPr>
        <p:sp>
          <p:nvSpPr>
            <p:cNvPr id="144" name="Google Shape;144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RMS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g226b0e0c915_0_57"/>
          <p:cNvGrpSpPr/>
          <p:nvPr/>
        </p:nvGrpSpPr>
        <p:grpSpPr>
          <a:xfrm>
            <a:off x="1238925" y="1915775"/>
            <a:ext cx="1489025" cy="886075"/>
            <a:chOff x="4130925" y="2775475"/>
            <a:chExt cx="1489025" cy="886075"/>
          </a:xfrm>
        </p:grpSpPr>
        <p:sp>
          <p:nvSpPr>
            <p:cNvPr id="147" name="Google Shape;147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WIP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g226b0e0c915_0_57"/>
          <p:cNvGrpSpPr/>
          <p:nvPr/>
        </p:nvGrpSpPr>
        <p:grpSpPr>
          <a:xfrm>
            <a:off x="6377475" y="1915775"/>
            <a:ext cx="1489025" cy="886075"/>
            <a:chOff x="4130925" y="2775475"/>
            <a:chExt cx="1489025" cy="886075"/>
          </a:xfrm>
        </p:grpSpPr>
        <p:sp>
          <p:nvSpPr>
            <p:cNvPr id="150" name="Google Shape;150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g226b0e0c915_0_57"/>
          <p:cNvGrpSpPr/>
          <p:nvPr/>
        </p:nvGrpSpPr>
        <p:grpSpPr>
          <a:xfrm>
            <a:off x="9591325" y="2009525"/>
            <a:ext cx="1489025" cy="886075"/>
            <a:chOff x="4130925" y="2775475"/>
            <a:chExt cx="1489025" cy="886075"/>
          </a:xfrm>
        </p:grpSpPr>
        <p:sp>
          <p:nvSpPr>
            <p:cNvPr id="153" name="Google Shape;153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g226b0e0c915_0_57"/>
          <p:cNvGrpSpPr/>
          <p:nvPr/>
        </p:nvGrpSpPr>
        <p:grpSpPr>
          <a:xfrm>
            <a:off x="9362725" y="2161925"/>
            <a:ext cx="1489025" cy="886075"/>
            <a:chOff x="4130925" y="2775475"/>
            <a:chExt cx="1489025" cy="886075"/>
          </a:xfrm>
        </p:grpSpPr>
        <p:sp>
          <p:nvSpPr>
            <p:cNvPr id="156" name="Google Shape;156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g226b0e0c915_0_57"/>
          <p:cNvGrpSpPr/>
          <p:nvPr/>
        </p:nvGrpSpPr>
        <p:grpSpPr>
          <a:xfrm>
            <a:off x="9134125" y="2314325"/>
            <a:ext cx="1489025" cy="886075"/>
            <a:chOff x="4130925" y="2775475"/>
            <a:chExt cx="1489025" cy="886075"/>
          </a:xfrm>
        </p:grpSpPr>
        <p:sp>
          <p:nvSpPr>
            <p:cNvPr id="159" name="Google Shape;159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g226b0e0c915_0_57"/>
          <p:cNvGrpSpPr/>
          <p:nvPr/>
        </p:nvGrpSpPr>
        <p:grpSpPr>
          <a:xfrm>
            <a:off x="8905525" y="2466725"/>
            <a:ext cx="1489025" cy="886075"/>
            <a:chOff x="4130925" y="2775475"/>
            <a:chExt cx="1489025" cy="886075"/>
          </a:xfrm>
        </p:grpSpPr>
        <p:sp>
          <p:nvSpPr>
            <p:cNvPr id="162" name="Google Shape;162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226b0e0c915_0_57"/>
          <p:cNvGrpSpPr/>
          <p:nvPr/>
        </p:nvGrpSpPr>
        <p:grpSpPr>
          <a:xfrm>
            <a:off x="8600725" y="2619125"/>
            <a:ext cx="1489025" cy="886075"/>
            <a:chOff x="4130925" y="2775475"/>
            <a:chExt cx="1489025" cy="886075"/>
          </a:xfrm>
        </p:grpSpPr>
        <p:sp>
          <p:nvSpPr>
            <p:cNvPr id="165" name="Google Shape;165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Tableau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g226b0e0c915_0_57"/>
          <p:cNvSpPr/>
          <p:nvPr/>
        </p:nvSpPr>
        <p:spPr>
          <a:xfrm>
            <a:off x="3123601" y="4265538"/>
            <a:ext cx="4860648" cy="484920"/>
          </a:xfrm>
          <a:prstGeom prst="cloud">
            <a:avLst/>
          </a:prstGeom>
          <a:solidFill>
            <a:srgbClr val="CC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WAN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26b0e0c915_0_57"/>
          <p:cNvSpPr/>
          <p:nvPr/>
        </p:nvSpPr>
        <p:spPr>
          <a:xfrm>
            <a:off x="660150" y="5357305"/>
            <a:ext cx="10569837" cy="1149954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Disaster Recovery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26b0e0c915_0_57"/>
          <p:cNvSpPr/>
          <p:nvPr/>
        </p:nvSpPr>
        <p:spPr>
          <a:xfrm>
            <a:off x="1230850" y="5795350"/>
            <a:ext cx="9391425" cy="602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226b0e0c915_0_57"/>
          <p:cNvGrpSpPr/>
          <p:nvPr/>
        </p:nvGrpSpPr>
        <p:grpSpPr>
          <a:xfrm>
            <a:off x="9406650" y="1857125"/>
            <a:ext cx="1489025" cy="886075"/>
            <a:chOff x="4130925" y="2775475"/>
            <a:chExt cx="1489025" cy="886075"/>
          </a:xfrm>
        </p:grpSpPr>
        <p:sp>
          <p:nvSpPr>
            <p:cNvPr id="171" name="Google Shape;171;g226b0e0c915_0_57"/>
            <p:cNvSpPr/>
            <p:nvPr/>
          </p:nvSpPr>
          <p:spPr>
            <a:xfrm>
              <a:off x="4130925" y="2775475"/>
              <a:ext cx="1387800" cy="822900"/>
            </a:xfrm>
            <a:prstGeom prst="can">
              <a:avLst>
                <a:gd fmla="val 25000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i="0" lang="zh-TW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ODS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26b0e0c915_0_57"/>
            <p:cNvSpPr txBox="1"/>
            <p:nvPr/>
          </p:nvSpPr>
          <p:spPr>
            <a:xfrm>
              <a:off x="4861550" y="3261350"/>
              <a:ext cx="75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2CFF"/>
                  </a:solidFill>
                  <a:latin typeface="Arial"/>
                  <a:ea typeface="Arial"/>
                  <a:cs typeface="Arial"/>
                  <a:sym typeface="Arial"/>
                </a:rPr>
                <a:t>▣</a:t>
              </a:r>
              <a:r>
                <a:rPr b="0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g226b0e0c915_0_57"/>
          <p:cNvSpPr txBox="1"/>
          <p:nvPr/>
        </p:nvSpPr>
        <p:spPr>
          <a:xfrm>
            <a:off x="660150" y="1323213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Note: 預計於2024/Q4 支援ODS with CDB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2023-04-12T12:26:47Z</dcterms:created>
  <dc:creator>Ivan Peng</dc:creator>
</cp:coreProperties>
</file>