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CECA"/>
          </a:solidFill>
        </a:fill>
      </a:tcStyle>
    </a:wholeTbl>
    <a:band2H>
      <a:tcTxStyle b="def" i="def"/>
      <a:tcStyle>
        <a:tcBdr/>
        <a:fill>
          <a:solidFill>
            <a:srgbClr val="F6E8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6" name="Shape 6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5" name="Shape 7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7" name="Shape 7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6" name="Shape 8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5" name="Shape 8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1" name="Shape 8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5" name="Shape 8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7" name="Shape 8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3" name="Shape 8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3" name="Shape 8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9" name="Shape 8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3" name="Shape 8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1" name="Shape 7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2" name="Shape 9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2" name="Shape 7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1" name="Shape 7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1" name="Shape 7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0" name="Shape 7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0" name="Shape 7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9" name="Shape 7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8" name="Shape 7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Ed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4" name="內文層級一…"/>
          <p:cNvSpPr txBox="1"/>
          <p:nvPr>
            <p:ph type="body" idx="1"/>
          </p:nvPr>
        </p:nvSpPr>
        <p:spPr>
          <a:xfrm>
            <a:off x="332185" y="1577339"/>
            <a:ext cx="8479501" cy="3055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nes 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39;p23"/>
          <p:cNvSpPr/>
          <p:nvPr/>
        </p:nvSpPr>
        <p:spPr>
          <a:xfrm>
            <a:off x="7086600" y="0"/>
            <a:ext cx="20574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grpSp>
        <p:nvGrpSpPr>
          <p:cNvPr id="125" name="Google Shape;140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3" name="Google Shape;141;p2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742" y="0"/>
                  </a:lnTo>
                  <a:lnTo>
                    <a:pt x="16742" y="3222"/>
                  </a:lnTo>
                  <a:lnTo>
                    <a:pt x="21600" y="3222"/>
                  </a:lnTo>
                  <a:lnTo>
                    <a:pt x="21600" y="4186"/>
                  </a:lnTo>
                  <a:lnTo>
                    <a:pt x="16742" y="4186"/>
                  </a:lnTo>
                  <a:lnTo>
                    <a:pt x="16742" y="13842"/>
                  </a:lnTo>
                  <a:lnTo>
                    <a:pt x="21600" y="13842"/>
                  </a:lnTo>
                  <a:lnTo>
                    <a:pt x="21600" y="14806"/>
                  </a:lnTo>
                  <a:lnTo>
                    <a:pt x="16742" y="14806"/>
                  </a:lnTo>
                  <a:lnTo>
                    <a:pt x="16742" y="21600"/>
                  </a:lnTo>
                  <a:lnTo>
                    <a:pt x="16200" y="21600"/>
                  </a:lnTo>
                  <a:lnTo>
                    <a:pt x="16200" y="14806"/>
                  </a:lnTo>
                  <a:lnTo>
                    <a:pt x="0" y="14806"/>
                  </a:lnTo>
                  <a:lnTo>
                    <a:pt x="0" y="13842"/>
                  </a:lnTo>
                  <a:lnTo>
                    <a:pt x="16200" y="138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4" name="Google Shape;142;p23" descr="Google Shape;142;p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大標題文字"/>
          <p:cNvSpPr txBox="1"/>
          <p:nvPr>
            <p:ph type="title"/>
          </p:nvPr>
        </p:nvSpPr>
        <p:spPr>
          <a:xfrm>
            <a:off x="332184" y="321468"/>
            <a:ext cx="5563800" cy="20787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86000"/>
              </a:lnSpc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7" name="內文層級一…"/>
          <p:cNvSpPr txBox="1"/>
          <p:nvPr>
            <p:ph type="body" sz="quarter" idx="1"/>
          </p:nvPr>
        </p:nvSpPr>
        <p:spPr>
          <a:xfrm>
            <a:off x="332185" y="2546032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8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nes 3 Grey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47;p24"/>
          <p:cNvSpPr/>
          <p:nvPr/>
        </p:nvSpPr>
        <p:spPr>
          <a:xfrm>
            <a:off x="7086600" y="0"/>
            <a:ext cx="20574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grpSp>
        <p:nvGrpSpPr>
          <p:cNvPr id="138" name="Google Shape;148;p2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6" name="Google Shape;149;p2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742" y="0"/>
                  </a:lnTo>
                  <a:lnTo>
                    <a:pt x="16742" y="3222"/>
                  </a:lnTo>
                  <a:lnTo>
                    <a:pt x="21600" y="3222"/>
                  </a:lnTo>
                  <a:lnTo>
                    <a:pt x="21600" y="4186"/>
                  </a:lnTo>
                  <a:lnTo>
                    <a:pt x="16742" y="4186"/>
                  </a:lnTo>
                  <a:lnTo>
                    <a:pt x="16742" y="13842"/>
                  </a:lnTo>
                  <a:lnTo>
                    <a:pt x="21600" y="13842"/>
                  </a:lnTo>
                  <a:lnTo>
                    <a:pt x="21600" y="14806"/>
                  </a:lnTo>
                  <a:lnTo>
                    <a:pt x="16742" y="14806"/>
                  </a:lnTo>
                  <a:lnTo>
                    <a:pt x="16742" y="21600"/>
                  </a:lnTo>
                  <a:lnTo>
                    <a:pt x="16200" y="21600"/>
                  </a:lnTo>
                  <a:lnTo>
                    <a:pt x="16200" y="14806"/>
                  </a:lnTo>
                  <a:lnTo>
                    <a:pt x="0" y="14806"/>
                  </a:lnTo>
                  <a:lnTo>
                    <a:pt x="0" y="13842"/>
                  </a:lnTo>
                  <a:lnTo>
                    <a:pt x="16200" y="1384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7" name="Google Shape;150;p24" descr="Google Shape;150;p2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大標題文字"/>
          <p:cNvSpPr txBox="1"/>
          <p:nvPr>
            <p:ph type="title"/>
          </p:nvPr>
        </p:nvSpPr>
        <p:spPr>
          <a:xfrm>
            <a:off x="332184" y="321468"/>
            <a:ext cx="5563800" cy="2078702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0" name="內文層級一…"/>
          <p:cNvSpPr txBox="1"/>
          <p:nvPr>
            <p:ph type="body" sz="quarter" idx="1"/>
          </p:nvPr>
        </p:nvSpPr>
        <p:spPr>
          <a:xfrm>
            <a:off x="332185" y="2546032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1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ogo Shap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5;p25"/>
          <p:cNvGrpSpPr/>
          <p:nvPr/>
        </p:nvGrpSpPr>
        <p:grpSpPr>
          <a:xfrm>
            <a:off x="-1" y="-1"/>
            <a:ext cx="6685579" cy="5143503"/>
            <a:chOff x="0" y="0"/>
            <a:chExt cx="6685577" cy="5143501"/>
          </a:xfrm>
        </p:grpSpPr>
        <p:sp>
          <p:nvSpPr>
            <p:cNvPr id="148" name="Google Shape;156;p25"/>
            <p:cNvSpPr/>
            <p:nvPr/>
          </p:nvSpPr>
          <p:spPr>
            <a:xfrm>
              <a:off x="-1" y="-1"/>
              <a:ext cx="6685579" cy="51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55" y="0"/>
                  </a:moveTo>
                  <a:lnTo>
                    <a:pt x="12526" y="0"/>
                  </a:lnTo>
                  <a:lnTo>
                    <a:pt x="12526" y="2410"/>
                  </a:lnTo>
                  <a:lnTo>
                    <a:pt x="14387" y="2410"/>
                  </a:lnTo>
                  <a:lnTo>
                    <a:pt x="14387" y="6165"/>
                  </a:lnTo>
                  <a:lnTo>
                    <a:pt x="19192" y="6165"/>
                  </a:lnTo>
                  <a:lnTo>
                    <a:pt x="19192" y="15430"/>
                  </a:lnTo>
                  <a:lnTo>
                    <a:pt x="21600" y="15430"/>
                  </a:lnTo>
                  <a:lnTo>
                    <a:pt x="21600" y="21600"/>
                  </a:lnTo>
                  <a:lnTo>
                    <a:pt x="3055" y="21600"/>
                  </a:lnTo>
                  <a:lnTo>
                    <a:pt x="305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49" name="Google Shape;157;p25" descr="Google Shape;157;p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" name="大標題文字"/>
          <p:cNvSpPr txBox="1"/>
          <p:nvPr>
            <p:ph type="title"/>
          </p:nvPr>
        </p:nvSpPr>
        <p:spPr>
          <a:xfrm>
            <a:off x="332185" y="752707"/>
            <a:ext cx="3944100" cy="18192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2" name="內文層級一…"/>
          <p:cNvSpPr txBox="1"/>
          <p:nvPr>
            <p:ph type="body" sz="quarter" idx="1"/>
          </p:nvPr>
        </p:nvSpPr>
        <p:spPr>
          <a:xfrm>
            <a:off x="332185" y="2811779"/>
            <a:ext cx="3944100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3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ogo Shap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9;p27"/>
          <p:cNvGrpSpPr/>
          <p:nvPr/>
        </p:nvGrpSpPr>
        <p:grpSpPr>
          <a:xfrm>
            <a:off x="-1" y="-1"/>
            <a:ext cx="6685579" cy="5143503"/>
            <a:chOff x="0" y="0"/>
            <a:chExt cx="6685577" cy="5143501"/>
          </a:xfrm>
        </p:grpSpPr>
        <p:sp>
          <p:nvSpPr>
            <p:cNvPr id="160" name="Google Shape;170;p27"/>
            <p:cNvSpPr/>
            <p:nvPr/>
          </p:nvSpPr>
          <p:spPr>
            <a:xfrm>
              <a:off x="-1" y="-1"/>
              <a:ext cx="6685579" cy="51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55" y="0"/>
                  </a:moveTo>
                  <a:lnTo>
                    <a:pt x="12526" y="0"/>
                  </a:lnTo>
                  <a:lnTo>
                    <a:pt x="12526" y="2410"/>
                  </a:lnTo>
                  <a:lnTo>
                    <a:pt x="14387" y="2410"/>
                  </a:lnTo>
                  <a:lnTo>
                    <a:pt x="14387" y="6165"/>
                  </a:lnTo>
                  <a:lnTo>
                    <a:pt x="19192" y="6165"/>
                  </a:lnTo>
                  <a:lnTo>
                    <a:pt x="19192" y="15430"/>
                  </a:lnTo>
                  <a:lnTo>
                    <a:pt x="21600" y="15430"/>
                  </a:lnTo>
                  <a:lnTo>
                    <a:pt x="21600" y="21600"/>
                  </a:lnTo>
                  <a:lnTo>
                    <a:pt x="3055" y="21600"/>
                  </a:lnTo>
                  <a:lnTo>
                    <a:pt x="305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1" name="Google Shape;171;p27" descr="Google Shape;171;p2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大標題文字"/>
          <p:cNvSpPr txBox="1"/>
          <p:nvPr>
            <p:ph type="title"/>
          </p:nvPr>
        </p:nvSpPr>
        <p:spPr>
          <a:xfrm>
            <a:off x="332185" y="756889"/>
            <a:ext cx="3944100" cy="18150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4" name="內文層級一…"/>
          <p:cNvSpPr txBox="1"/>
          <p:nvPr>
            <p:ph type="body" sz="quarter" idx="1"/>
          </p:nvPr>
        </p:nvSpPr>
        <p:spPr>
          <a:xfrm>
            <a:off x="332185" y="2811779"/>
            <a:ext cx="3944100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5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6;p28"/>
          <p:cNvSpPr/>
          <p:nvPr/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173" name="大標題文字"/>
          <p:cNvSpPr txBox="1"/>
          <p:nvPr>
            <p:ph type="title"/>
          </p:nvPr>
        </p:nvSpPr>
        <p:spPr>
          <a:xfrm>
            <a:off x="332185" y="563166"/>
            <a:ext cx="3506400" cy="2008501"/>
          </a:xfrm>
          <a:prstGeom prst="rect">
            <a:avLst/>
          </a:prstGeom>
        </p:spPr>
        <p:txBody>
          <a:bodyPr anchor="b"/>
          <a:lstStyle>
            <a:lvl1pPr>
              <a:defRPr sz="3300"/>
            </a:lvl1pPr>
          </a:lstStyle>
          <a:p>
            <a:pPr/>
            <a:r>
              <a:t>大標題文字</a:t>
            </a:r>
          </a:p>
        </p:txBody>
      </p:sp>
      <p:sp>
        <p:nvSpPr>
          <p:cNvPr id="174" name="內文層級一…"/>
          <p:cNvSpPr txBox="1"/>
          <p:nvPr>
            <p:ph type="body" sz="quarter" idx="1"/>
          </p:nvPr>
        </p:nvSpPr>
        <p:spPr>
          <a:xfrm>
            <a:off x="332185" y="2969514"/>
            <a:ext cx="3506400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</a:lvl1pPr>
            <a:lvl2pPr marL="304800" indent="304800">
              <a:buClrTx/>
              <a:buSzTx/>
              <a:buFontTx/>
              <a:buNone/>
            </a:lvl2pPr>
            <a:lvl3pPr marL="304800" indent="762000">
              <a:buClrTx/>
              <a:buSzTx/>
              <a:buFontTx/>
              <a:buNone/>
            </a:lvl3pPr>
            <a:lvl4pPr marL="304800" indent="1219200">
              <a:buClrTx/>
              <a:buSzTx/>
              <a:buFontTx/>
              <a:buNone/>
            </a:lvl4pPr>
            <a:lvl5pPr marL="304800" indent="167640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75" name="Google Shape;181;p28" descr="Google Shape;181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Orang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大標題文字"/>
          <p:cNvSpPr txBox="1"/>
          <p:nvPr>
            <p:ph type="title"/>
          </p:nvPr>
        </p:nvSpPr>
        <p:spPr>
          <a:xfrm>
            <a:off x="3713560" y="1577578"/>
            <a:ext cx="3702601" cy="19233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2" name="內文層級一…"/>
          <p:cNvSpPr txBox="1"/>
          <p:nvPr>
            <p:ph type="body" sz="half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04800" indent="-152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1pPr>
            <a:lvl2pPr marL="304800" indent="3048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2pPr>
            <a:lvl3pPr marL="304800" indent="7620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3pPr>
            <a:lvl4pPr marL="304800" indent="12192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4pPr>
            <a:lvl5pPr marL="304800" indent="1676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Red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大標題文字"/>
          <p:cNvSpPr txBox="1"/>
          <p:nvPr>
            <p:ph type="title"/>
          </p:nvPr>
        </p:nvSpPr>
        <p:spPr>
          <a:xfrm>
            <a:off x="3713560" y="1577578"/>
            <a:ext cx="3702601" cy="19233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1" name="內文層級一…"/>
          <p:cNvSpPr txBox="1"/>
          <p:nvPr>
            <p:ph type="body" sz="half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04800" indent="-152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1pPr>
            <a:lvl2pPr marL="304800" indent="3048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2pPr>
            <a:lvl3pPr marL="304800" indent="7620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3pPr>
            <a:lvl4pPr marL="304800" indent="12192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4pPr>
            <a:lvl5pPr marL="304800" indent="1676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2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Orange Manual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332185" y="321468"/>
            <a:ext cx="1031101" cy="147450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Red Manual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大標題文字"/>
          <p:cNvSpPr txBox="1"/>
          <p:nvPr>
            <p:ph type="title"/>
          </p:nvPr>
        </p:nvSpPr>
        <p:spPr>
          <a:xfrm>
            <a:off x="332185" y="321468"/>
            <a:ext cx="1031101" cy="147450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2" name="Google Shape;74;p14"/>
          <p:cNvSpPr/>
          <p:nvPr/>
        </p:nvSpPr>
        <p:spPr>
          <a:xfrm>
            <a:off x="0" y="0"/>
            <a:ext cx="4572000" cy="25719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Google Shape;75;p14"/>
          <p:cNvSpPr/>
          <p:nvPr/>
        </p:nvSpPr>
        <p:spPr>
          <a:xfrm>
            <a:off x="0" y="2571750"/>
            <a:ext cx="4572000" cy="8574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32185" y="321468"/>
            <a:ext cx="4105501" cy="17145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32185" y="2811779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26" name="Google Shape;78;p14" descr="Google Shape;78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Grey Manual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大標題文字"/>
          <p:cNvSpPr txBox="1"/>
          <p:nvPr>
            <p:ph type="title"/>
          </p:nvPr>
        </p:nvSpPr>
        <p:spPr>
          <a:xfrm>
            <a:off x="332185" y="321468"/>
            <a:ext cx="1031101" cy="147450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6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1 Image Full"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內文層級一…"/>
          <p:cNvSpPr txBox="1"/>
          <p:nvPr>
            <p:ph type="body" sz="half" idx="1"/>
          </p:nvPr>
        </p:nvSpPr>
        <p:spPr>
          <a:xfrm>
            <a:off x="0" y="857250"/>
            <a:ext cx="3429000" cy="3429000"/>
          </a:xfrm>
          <a:prstGeom prst="rect">
            <a:avLst/>
          </a:prstGeom>
          <a:solidFill>
            <a:schemeClr val="accent3"/>
          </a:solidFill>
        </p:spPr>
        <p:txBody>
          <a:bodyPr lIns="134999" tIns="134999" rIns="134999" bIns="134999">
            <a:normAutofit fontScale="100000" lnSpcReduction="0"/>
          </a:bodyPr>
          <a:lstStyle>
            <a:lvl1pPr marL="228600" indent="0">
              <a:lnSpc>
                <a:spcPct val="90000"/>
              </a:lnSpc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90000"/>
              </a:lnSpc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90000"/>
              </a:lnSpc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90000"/>
              </a:lnSpc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90000"/>
              </a:lnSpc>
              <a:buClrTx/>
              <a:buSzTx/>
              <a:buFontTx/>
              <a:buNone/>
              <a:defRPr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4" name="Google Shape;205;p35"/>
          <p:cNvSpPr/>
          <p:nvPr/>
        </p:nvSpPr>
        <p:spPr>
          <a:xfrm>
            <a:off x="332185" y="1217777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1 Image Orang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08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43" name="內文層級一…"/>
          <p:cNvSpPr txBox="1"/>
          <p:nvPr>
            <p:ph type="body" sz="half" idx="1"/>
          </p:nvPr>
        </p:nvSpPr>
        <p:spPr>
          <a:xfrm>
            <a:off x="332185" y="1285875"/>
            <a:ext cx="3974701" cy="33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4" name="Google Shape;210;p36"/>
          <p:cNvSpPr/>
          <p:nvPr/>
        </p:nvSpPr>
        <p:spPr>
          <a:xfrm>
            <a:off x="332185" y="515251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6" name="Google Shape;212;p36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Google Shape;214;p3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55" name="內文層級一…"/>
          <p:cNvSpPr txBox="1"/>
          <p:nvPr>
            <p:ph type="body" sz="half" idx="1"/>
          </p:nvPr>
        </p:nvSpPr>
        <p:spPr>
          <a:xfrm>
            <a:off x="332185" y="1285875"/>
            <a:ext cx="3974701" cy="3343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6" name="Google Shape;216;p37"/>
          <p:cNvSpPr/>
          <p:nvPr/>
        </p:nvSpPr>
        <p:spPr>
          <a:xfrm>
            <a:off x="332185" y="515251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2 Orang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內文層級一…"/>
          <p:cNvSpPr txBox="1"/>
          <p:nvPr>
            <p:ph type="body" idx="1"/>
          </p:nvPr>
        </p:nvSpPr>
        <p:spPr>
          <a:xfrm>
            <a:off x="332185" y="1705928"/>
            <a:ext cx="7155300" cy="292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4" name="Google Shape;220;p38"/>
          <p:cNvSpPr/>
          <p:nvPr/>
        </p:nvSpPr>
        <p:spPr>
          <a:xfrm>
            <a:off x="332185" y="1022219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6" name="Google Shape;222;p38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2 Red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內文層級一…"/>
          <p:cNvSpPr txBox="1"/>
          <p:nvPr>
            <p:ph type="body" idx="1"/>
          </p:nvPr>
        </p:nvSpPr>
        <p:spPr>
          <a:xfrm>
            <a:off x="332185" y="1705928"/>
            <a:ext cx="7155300" cy="292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4" name="Google Shape;225;p39"/>
          <p:cNvSpPr/>
          <p:nvPr/>
        </p:nvSpPr>
        <p:spPr>
          <a:xfrm>
            <a:off x="332185" y="1022219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Google Shape;227;p39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2 Ros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內文層級一…"/>
          <p:cNvSpPr txBox="1"/>
          <p:nvPr>
            <p:ph type="body" idx="1"/>
          </p:nvPr>
        </p:nvSpPr>
        <p:spPr>
          <a:xfrm>
            <a:off x="332185" y="1705928"/>
            <a:ext cx="7155300" cy="292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84" name="Google Shape;230;p40"/>
          <p:cNvSpPr/>
          <p:nvPr/>
        </p:nvSpPr>
        <p:spPr>
          <a:xfrm>
            <a:off x="332185" y="1022219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6" name="Google Shape;232;p40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2 Grey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內文層級一…"/>
          <p:cNvSpPr txBox="1"/>
          <p:nvPr>
            <p:ph type="body" idx="1"/>
          </p:nvPr>
        </p:nvSpPr>
        <p:spPr>
          <a:xfrm>
            <a:off x="332185" y="1705928"/>
            <a:ext cx="7155300" cy="292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94" name="Google Shape;235;p41"/>
          <p:cNvSpPr/>
          <p:nvPr/>
        </p:nvSpPr>
        <p:spPr>
          <a:xfrm>
            <a:off x="332185" y="1022219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Google Shape;237;p41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內文層級一…"/>
          <p:cNvSpPr txBox="1"/>
          <p:nvPr>
            <p:ph type="body" idx="1"/>
          </p:nvPr>
        </p:nvSpPr>
        <p:spPr>
          <a:xfrm>
            <a:off x="332185" y="1705928"/>
            <a:ext cx="7155300" cy="2923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1pPr>
            <a:lvl2pPr marL="228600" indent="4572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2pPr>
            <a:lvl3pPr marL="228600" indent="9144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3pPr>
            <a:lvl4pPr marL="228600" indent="13716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4pPr>
            <a:lvl5pPr marL="228600" indent="1828800">
              <a:lnSpc>
                <a:spcPct val="85000"/>
              </a:lnSpc>
              <a:buClrTx/>
              <a:buSzTx/>
              <a:buFontTx/>
              <a:buNone/>
              <a:defRPr sz="290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5" name="Google Shape;240;p42"/>
          <p:cNvSpPr/>
          <p:nvPr/>
        </p:nvSpPr>
        <p:spPr>
          <a:xfrm>
            <a:off x="332185" y="1022219"/>
            <a:ext cx="653654" cy="50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956" y="21600"/>
                </a:moveTo>
                <a:lnTo>
                  <a:pt x="13108" y="21600"/>
                </a:lnTo>
                <a:lnTo>
                  <a:pt x="13108" y="14456"/>
                </a:lnTo>
                <a:cubicBezTo>
                  <a:pt x="13108" y="11543"/>
                  <a:pt x="13299" y="9253"/>
                  <a:pt x="13704" y="7599"/>
                </a:cubicBezTo>
                <a:cubicBezTo>
                  <a:pt x="14110" y="5946"/>
                  <a:pt x="14849" y="4444"/>
                  <a:pt x="15947" y="3125"/>
                </a:cubicBezTo>
                <a:cubicBezTo>
                  <a:pt x="17032" y="1790"/>
                  <a:pt x="18404" y="758"/>
                  <a:pt x="20061" y="0"/>
                </a:cubicBezTo>
                <a:lnTo>
                  <a:pt x="21600" y="4111"/>
                </a:lnTo>
                <a:cubicBezTo>
                  <a:pt x="20038" y="4778"/>
                  <a:pt x="18916" y="5703"/>
                  <a:pt x="18237" y="6887"/>
                </a:cubicBezTo>
                <a:cubicBezTo>
                  <a:pt x="17557" y="8070"/>
                  <a:pt x="17199" y="9647"/>
                  <a:pt x="17163" y="11619"/>
                </a:cubicBezTo>
                <a:lnTo>
                  <a:pt x="20956" y="11619"/>
                </a:lnTo>
                <a:lnTo>
                  <a:pt x="20956" y="21600"/>
                </a:lnTo>
                <a:close/>
                <a:moveTo>
                  <a:pt x="7848" y="21600"/>
                </a:moveTo>
                <a:lnTo>
                  <a:pt x="0" y="21600"/>
                </a:lnTo>
                <a:lnTo>
                  <a:pt x="0" y="14456"/>
                </a:lnTo>
                <a:cubicBezTo>
                  <a:pt x="0" y="11574"/>
                  <a:pt x="191" y="9283"/>
                  <a:pt x="596" y="7615"/>
                </a:cubicBezTo>
                <a:cubicBezTo>
                  <a:pt x="990" y="5946"/>
                  <a:pt x="1741" y="4444"/>
                  <a:pt x="2815" y="3125"/>
                </a:cubicBezTo>
                <a:cubicBezTo>
                  <a:pt x="3900" y="1790"/>
                  <a:pt x="5272" y="758"/>
                  <a:pt x="6954" y="0"/>
                </a:cubicBezTo>
                <a:lnTo>
                  <a:pt x="8492" y="4111"/>
                </a:lnTo>
                <a:cubicBezTo>
                  <a:pt x="6930" y="4778"/>
                  <a:pt x="5809" y="5703"/>
                  <a:pt x="5129" y="6887"/>
                </a:cubicBezTo>
                <a:cubicBezTo>
                  <a:pt x="4449" y="8070"/>
                  <a:pt x="4079" y="9647"/>
                  <a:pt x="4043" y="11619"/>
                </a:cubicBezTo>
                <a:lnTo>
                  <a:pt x="7848" y="11619"/>
                </a:lnTo>
                <a:lnTo>
                  <a:pt x="7848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4" name="內文層級一…"/>
          <p:cNvSpPr txBox="1"/>
          <p:nvPr>
            <p:ph type="body" sz="half" idx="1"/>
          </p:nvPr>
        </p:nvSpPr>
        <p:spPr>
          <a:xfrm>
            <a:off x="332185" y="1577578"/>
            <a:ext cx="5563800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1;p15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Google Shape;82;p15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Google Shape;83;p15"/>
          <p:cNvSpPr/>
          <p:nvPr/>
        </p:nvSpPr>
        <p:spPr>
          <a:xfrm>
            <a:off x="6072187" y="0"/>
            <a:ext cx="3071701" cy="2571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大標題文字"/>
          <p:cNvSpPr txBox="1"/>
          <p:nvPr>
            <p:ph type="title"/>
          </p:nvPr>
        </p:nvSpPr>
        <p:spPr>
          <a:xfrm>
            <a:off x="332184" y="321468"/>
            <a:ext cx="5563800" cy="1988701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8" name="內文層級一…"/>
          <p:cNvSpPr txBox="1"/>
          <p:nvPr>
            <p:ph type="body" sz="quarter" idx="1"/>
          </p:nvPr>
        </p:nvSpPr>
        <p:spPr>
          <a:xfrm>
            <a:off x="332185" y="2811779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39" name="Google Shape;86;p15" descr="Google Shape;8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內文層級一…"/>
          <p:cNvSpPr txBox="1"/>
          <p:nvPr>
            <p:ph type="body" sz="half" idx="1"/>
          </p:nvPr>
        </p:nvSpPr>
        <p:spPr>
          <a:xfrm>
            <a:off x="332185" y="1577578"/>
            <a:ext cx="41055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2" name="Google Shape;253;p45"/>
          <p:cNvSpPr txBox="1"/>
          <p:nvPr>
            <p:ph type="body" sz="half" idx="21"/>
          </p:nvPr>
        </p:nvSpPr>
        <p:spPr>
          <a:xfrm>
            <a:off x="4706541" y="1577578"/>
            <a:ext cx="41055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內文層級一…"/>
          <p:cNvSpPr txBox="1"/>
          <p:nvPr>
            <p:ph type="body" sz="quarter" idx="1"/>
          </p:nvPr>
        </p:nvSpPr>
        <p:spPr>
          <a:xfrm>
            <a:off x="332185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2" name="Google Shape;258;p46"/>
          <p:cNvSpPr txBox="1"/>
          <p:nvPr>
            <p:ph type="body" sz="quarter" idx="21"/>
          </p:nvPr>
        </p:nvSpPr>
        <p:spPr>
          <a:xfrm>
            <a:off x="2520459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43" name="Google Shape;259;p46"/>
          <p:cNvSpPr txBox="1"/>
          <p:nvPr>
            <p:ph type="body" sz="quarter" idx="22"/>
          </p:nvPr>
        </p:nvSpPr>
        <p:spPr>
          <a:xfrm>
            <a:off x="4706541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44" name="Google Shape;260;p46"/>
          <p:cNvSpPr txBox="1"/>
          <p:nvPr>
            <p:ph type="body" sz="quarter" idx="23"/>
          </p:nvPr>
        </p:nvSpPr>
        <p:spPr>
          <a:xfrm>
            <a:off x="6892622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4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內文層級一…"/>
          <p:cNvSpPr txBox="1"/>
          <p:nvPr>
            <p:ph type="body" sz="quarter" idx="1"/>
          </p:nvPr>
        </p:nvSpPr>
        <p:spPr>
          <a:xfrm>
            <a:off x="332185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4" name="Google Shape;265;p47"/>
          <p:cNvSpPr txBox="1"/>
          <p:nvPr>
            <p:ph type="body" sz="quarter" idx="21"/>
          </p:nvPr>
        </p:nvSpPr>
        <p:spPr>
          <a:xfrm>
            <a:off x="2082783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5" name="Google Shape;266;p47"/>
          <p:cNvSpPr txBox="1"/>
          <p:nvPr>
            <p:ph type="body" sz="quarter" idx="22"/>
          </p:nvPr>
        </p:nvSpPr>
        <p:spPr>
          <a:xfrm>
            <a:off x="3833383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6" name="Google Shape;267;p47"/>
          <p:cNvSpPr txBox="1"/>
          <p:nvPr>
            <p:ph type="body" sz="quarter" idx="23"/>
          </p:nvPr>
        </p:nvSpPr>
        <p:spPr>
          <a:xfrm>
            <a:off x="5583982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7" name="Google Shape;268;p47"/>
          <p:cNvSpPr txBox="1"/>
          <p:nvPr>
            <p:ph type="body" sz="quarter" idx="24"/>
          </p:nvPr>
        </p:nvSpPr>
        <p:spPr>
          <a:xfrm>
            <a:off x="7334581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5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Ros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大標題文字"/>
          <p:cNvSpPr txBox="1"/>
          <p:nvPr>
            <p:ph type="title"/>
          </p:nvPr>
        </p:nvSpPr>
        <p:spPr>
          <a:xfrm>
            <a:off x="3713560" y="1577578"/>
            <a:ext cx="3702601" cy="192330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66" name="內文層級一…"/>
          <p:cNvSpPr txBox="1"/>
          <p:nvPr>
            <p:ph type="body" sz="half" idx="1"/>
          </p:nvPr>
        </p:nvSpPr>
        <p:spPr>
          <a:xfrm>
            <a:off x="332184" y="0"/>
            <a:ext cx="3258600" cy="51435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04800" indent="-152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1pPr>
            <a:lvl2pPr marL="304800" indent="3048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2pPr>
            <a:lvl3pPr marL="304800" indent="7620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3pPr>
            <a:lvl4pPr marL="304800" indent="12192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4pPr>
            <a:lvl5pPr marL="304800" indent="1676400">
              <a:lnSpc>
                <a:spcPct val="95000"/>
              </a:lnSpc>
              <a:buClrTx/>
              <a:buSzTx/>
              <a:buFontTx/>
              <a:buNone/>
              <a:defRPr sz="488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7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Google Shape;276;p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76" name="內文層級一…"/>
          <p:cNvSpPr txBox="1"/>
          <p:nvPr>
            <p:ph type="body" sz="half" idx="1"/>
          </p:nvPr>
        </p:nvSpPr>
        <p:spPr>
          <a:xfrm>
            <a:off x="332185" y="1577578"/>
            <a:ext cx="3988500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7" name="大標題文字"/>
          <p:cNvSpPr txBox="1"/>
          <p:nvPr>
            <p:ph type="title"/>
          </p:nvPr>
        </p:nvSpPr>
        <p:spPr>
          <a:xfrm>
            <a:off x="332185" y="323999"/>
            <a:ext cx="3988500" cy="10404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Google Shape;281;p50"/>
          <p:cNvSpPr/>
          <p:nvPr/>
        </p:nvSpPr>
        <p:spPr>
          <a:xfrm>
            <a:off x="332182" y="1575196"/>
            <a:ext cx="2646602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86" name="Google Shape;282;p50"/>
          <p:cNvSpPr/>
          <p:nvPr/>
        </p:nvSpPr>
        <p:spPr>
          <a:xfrm>
            <a:off x="3248619" y="1575196"/>
            <a:ext cx="2646602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87" name="Google Shape;283;p50"/>
          <p:cNvSpPr/>
          <p:nvPr/>
        </p:nvSpPr>
        <p:spPr>
          <a:xfrm>
            <a:off x="6165055" y="1575196"/>
            <a:ext cx="2646601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388" name="內文層級一…"/>
          <p:cNvSpPr txBox="1"/>
          <p:nvPr>
            <p:ph type="body" sz="quarter" idx="1"/>
          </p:nvPr>
        </p:nvSpPr>
        <p:spPr>
          <a:xfrm>
            <a:off x="332185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9" name="Google Shape;285;p50"/>
          <p:cNvSpPr txBox="1"/>
          <p:nvPr>
            <p:ph type="body" sz="quarter" idx="21"/>
          </p:nvPr>
        </p:nvSpPr>
        <p:spPr>
          <a:xfrm>
            <a:off x="3248621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90" name="Google Shape;286;p50"/>
          <p:cNvSpPr txBox="1"/>
          <p:nvPr>
            <p:ph type="body" sz="quarter" idx="22"/>
          </p:nvPr>
        </p:nvSpPr>
        <p:spPr>
          <a:xfrm>
            <a:off x="6165057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9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內文層級一…"/>
          <p:cNvSpPr txBox="1"/>
          <p:nvPr>
            <p:ph type="body" sz="quarter" idx="1"/>
          </p:nvPr>
        </p:nvSpPr>
        <p:spPr>
          <a:xfrm>
            <a:off x="332185" y="2699656"/>
            <a:ext cx="2646601" cy="1933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0" name="Google Shape;291;p51"/>
          <p:cNvSpPr txBox="1"/>
          <p:nvPr>
            <p:ph type="body" sz="quarter" idx="21"/>
          </p:nvPr>
        </p:nvSpPr>
        <p:spPr>
          <a:xfrm>
            <a:off x="332184" y="1571625"/>
            <a:ext cx="2646602" cy="10002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 sz="6400">
                <a:solidFill>
                  <a:schemeClr val="accent3"/>
                </a:solidFill>
              </a:defRPr>
            </a:pPr>
          </a:p>
        </p:txBody>
      </p:sp>
      <p:sp>
        <p:nvSpPr>
          <p:cNvPr id="401" name="Google Shape;292;p51"/>
          <p:cNvSpPr txBox="1"/>
          <p:nvPr>
            <p:ph type="body" sz="quarter" idx="22"/>
          </p:nvPr>
        </p:nvSpPr>
        <p:spPr>
          <a:xfrm>
            <a:off x="3245642" y="1571625"/>
            <a:ext cx="2650202" cy="10002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 sz="6400">
                <a:solidFill>
                  <a:srgbClr val="7D7D7D"/>
                </a:solidFill>
              </a:defRPr>
            </a:pPr>
          </a:p>
        </p:txBody>
      </p:sp>
      <p:sp>
        <p:nvSpPr>
          <p:cNvPr id="402" name="Google Shape;293;p51"/>
          <p:cNvSpPr txBox="1"/>
          <p:nvPr>
            <p:ph type="body" sz="quarter" idx="23"/>
          </p:nvPr>
        </p:nvSpPr>
        <p:spPr>
          <a:xfrm>
            <a:off x="6166929" y="1571625"/>
            <a:ext cx="2646601" cy="10002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 sz="6400">
                <a:solidFill>
                  <a:schemeClr val="accent1"/>
                </a:solidFill>
              </a:defRPr>
            </a:pPr>
          </a:p>
        </p:txBody>
      </p:sp>
      <p:sp>
        <p:nvSpPr>
          <p:cNvPr id="403" name="大標題文字"/>
          <p:cNvSpPr txBox="1"/>
          <p:nvPr>
            <p:ph type="title"/>
          </p:nvPr>
        </p:nvSpPr>
        <p:spPr>
          <a:xfrm>
            <a:off x="332185" y="324001"/>
            <a:ext cx="8479501" cy="1040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4" name="Google Shape;296;p51"/>
          <p:cNvSpPr txBox="1"/>
          <p:nvPr>
            <p:ph type="body" sz="quarter" idx="24"/>
          </p:nvPr>
        </p:nvSpPr>
        <p:spPr>
          <a:xfrm>
            <a:off x="3245643" y="2699656"/>
            <a:ext cx="2650202" cy="1933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5" name="Google Shape;297;p51"/>
          <p:cNvSpPr txBox="1"/>
          <p:nvPr>
            <p:ph type="body" sz="quarter" idx="25"/>
          </p:nvPr>
        </p:nvSpPr>
        <p:spPr>
          <a:xfrm>
            <a:off x="6166929" y="2699656"/>
            <a:ext cx="2646601" cy="1933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graphic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Google Shape;299;p52"/>
          <p:cNvSpPr/>
          <p:nvPr/>
        </p:nvSpPr>
        <p:spPr>
          <a:xfrm>
            <a:off x="0" y="1577578"/>
            <a:ext cx="2979000" cy="305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4" name="內文層級一…"/>
          <p:cNvSpPr txBox="1"/>
          <p:nvPr>
            <p:ph type="body" sz="quarter" idx="1"/>
          </p:nvPr>
        </p:nvSpPr>
        <p:spPr>
          <a:xfrm>
            <a:off x="270277" y="1577339"/>
            <a:ext cx="2709000" cy="1302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80000"/>
              </a:lnSpc>
              <a:buClrTx/>
              <a:buSzTx/>
              <a:buFontTx/>
              <a:buNone/>
              <a:defRPr b="1" sz="10200">
                <a:solidFill>
                  <a:srgbClr val="FFFFFF"/>
                </a:solidFill>
              </a:defRPr>
            </a:lvl1pPr>
            <a:lvl2pPr marL="3200400" indent="-2590800">
              <a:lnSpc>
                <a:spcPct val="80000"/>
              </a:lnSpc>
              <a:buClrTx/>
              <a:buSzPts val="10200"/>
              <a:buFontTx/>
              <a:defRPr b="1" sz="10200">
                <a:solidFill>
                  <a:srgbClr val="FFFFFF"/>
                </a:solidFill>
              </a:defRPr>
            </a:lvl2pPr>
            <a:lvl3pPr marL="3657600" indent="-2590800">
              <a:lnSpc>
                <a:spcPct val="80000"/>
              </a:lnSpc>
              <a:buClrTx/>
              <a:buSzPts val="10200"/>
              <a:buFontTx/>
              <a:defRPr b="1" sz="10200">
                <a:solidFill>
                  <a:srgbClr val="FFFFFF"/>
                </a:solidFill>
              </a:defRPr>
            </a:lvl3pPr>
            <a:lvl4pPr marL="4114800" indent="-2590800">
              <a:lnSpc>
                <a:spcPct val="80000"/>
              </a:lnSpc>
              <a:buClrTx/>
              <a:buSzPts val="10200"/>
              <a:buFontTx/>
              <a:defRPr b="1" sz="10200">
                <a:solidFill>
                  <a:srgbClr val="FFFFFF"/>
                </a:solidFill>
              </a:defRPr>
            </a:lvl4pPr>
            <a:lvl5pPr marL="4572000" indent="-2590800">
              <a:lnSpc>
                <a:spcPct val="80000"/>
              </a:lnSpc>
              <a:buClrTx/>
              <a:buSzPts val="10200"/>
              <a:buFontTx/>
              <a:defRPr b="1" sz="102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5" name="Google Shape;301;p52"/>
          <p:cNvSpPr txBox="1"/>
          <p:nvPr>
            <p:ph type="body" sz="quarter" idx="21"/>
          </p:nvPr>
        </p:nvSpPr>
        <p:spPr>
          <a:xfrm>
            <a:off x="332185" y="2948939"/>
            <a:ext cx="2496900" cy="1546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6" name="大標題文字"/>
          <p:cNvSpPr txBox="1"/>
          <p:nvPr>
            <p:ph type="title"/>
          </p:nvPr>
        </p:nvSpPr>
        <p:spPr>
          <a:xfrm>
            <a:off x="332185" y="324001"/>
            <a:ext cx="8479501" cy="1040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Content Dar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4" name="大標題文字"/>
          <p:cNvSpPr txBox="1"/>
          <p:nvPr>
            <p:ph type="title"/>
          </p:nvPr>
        </p:nvSpPr>
        <p:spPr>
          <a:xfrm>
            <a:off x="332185" y="324001"/>
            <a:ext cx="8479501" cy="104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25" name="Google Shape;307;p53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defRPr b="1" sz="800">
                <a:solidFill>
                  <a:srgbClr val="FFFFFF"/>
                </a:solidFill>
              </a:defRPr>
            </a:pPr>
            <a:r>
              <a:t>PwC </a:t>
            </a:r>
            <a:r>
              <a:rPr b="0"/>
              <a:t>| Insurance ESG Playbook</a:t>
            </a:r>
          </a:p>
        </p:txBody>
      </p:sp>
      <p:sp>
        <p:nvSpPr>
          <p:cNvPr id="4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6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rgbClr val="7D7D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Google Shape;90;p16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Google Shape;91;p16"/>
          <p:cNvSpPr/>
          <p:nvPr/>
        </p:nvSpPr>
        <p:spPr>
          <a:xfrm>
            <a:off x="6072187" y="0"/>
            <a:ext cx="3071701" cy="2571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大標題文字"/>
          <p:cNvSpPr txBox="1"/>
          <p:nvPr>
            <p:ph type="title"/>
          </p:nvPr>
        </p:nvSpPr>
        <p:spPr>
          <a:xfrm>
            <a:off x="332184" y="321468"/>
            <a:ext cx="5563800" cy="1988701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1" name="內文層級一…"/>
          <p:cNvSpPr txBox="1"/>
          <p:nvPr>
            <p:ph type="body" sz="quarter" idx="1"/>
          </p:nvPr>
        </p:nvSpPr>
        <p:spPr>
          <a:xfrm>
            <a:off x="332185" y="2811779"/>
            <a:ext cx="41082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52" name="Google Shape;94;p16" descr="Google Shape;94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hart Dar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大標題文字"/>
          <p:cNvSpPr txBox="1"/>
          <p:nvPr>
            <p:ph type="title"/>
          </p:nvPr>
        </p:nvSpPr>
        <p:spPr>
          <a:xfrm>
            <a:off x="332185" y="324001"/>
            <a:ext cx="8479501" cy="104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34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5" name="Google Shape;312;p54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Chart Dar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2" name="大標題文字"/>
          <p:cNvSpPr txBox="1"/>
          <p:nvPr>
            <p:ph type="title"/>
          </p:nvPr>
        </p:nvSpPr>
        <p:spPr>
          <a:xfrm>
            <a:off x="332185" y="324001"/>
            <a:ext cx="8479501" cy="104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53" name="幻燈片編號"/>
          <p:cNvSpPr txBox="1"/>
          <p:nvPr>
            <p:ph type="sldNum" sz="quarter" idx="2"/>
          </p:nvPr>
        </p:nvSpPr>
        <p:spPr>
          <a:xfrm>
            <a:off x="8684967" y="4845079"/>
            <a:ext cx="127001" cy="127001"/>
          </a:xfrm>
          <a:prstGeom prst="rect">
            <a:avLst/>
          </a:prstGeom>
        </p:spPr>
        <p:txBody>
          <a:bodyPr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4" name="Google Shape;321;p56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pPr/>
            <a:r>
              <a:t>PwC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Text Boxes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2" name="內文層級一…"/>
          <p:cNvSpPr txBox="1"/>
          <p:nvPr>
            <p:ph type="body" sz="quarter" idx="1"/>
          </p:nvPr>
        </p:nvSpPr>
        <p:spPr>
          <a:xfrm>
            <a:off x="332185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3" name="Google Shape;324;p57"/>
          <p:cNvSpPr txBox="1"/>
          <p:nvPr>
            <p:ph type="body" sz="quarter" idx="21"/>
          </p:nvPr>
        </p:nvSpPr>
        <p:spPr>
          <a:xfrm>
            <a:off x="2519727" y="2571750"/>
            <a:ext cx="1920302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64" name="Google Shape;325;p57"/>
          <p:cNvSpPr txBox="1"/>
          <p:nvPr>
            <p:ph type="body" sz="quarter" idx="22"/>
          </p:nvPr>
        </p:nvSpPr>
        <p:spPr>
          <a:xfrm>
            <a:off x="4707271" y="2571750"/>
            <a:ext cx="1920302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65" name="Google Shape;326;p57"/>
          <p:cNvSpPr txBox="1"/>
          <p:nvPr>
            <p:ph type="body" sz="quarter" idx="23"/>
          </p:nvPr>
        </p:nvSpPr>
        <p:spPr>
          <a:xfrm>
            <a:off x="6894816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Tea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Google Shape;330;p58"/>
          <p:cNvSpPr/>
          <p:nvPr/>
        </p:nvSpPr>
        <p:spPr>
          <a:xfrm>
            <a:off x="332184" y="1575196"/>
            <a:ext cx="994499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75" name="Google Shape;331;p58"/>
          <p:cNvSpPr/>
          <p:nvPr/>
        </p:nvSpPr>
        <p:spPr>
          <a:xfrm>
            <a:off x="2519727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76" name="Google Shape;332;p58"/>
          <p:cNvSpPr/>
          <p:nvPr/>
        </p:nvSpPr>
        <p:spPr>
          <a:xfrm>
            <a:off x="4707270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77" name="Google Shape;333;p58"/>
          <p:cNvSpPr/>
          <p:nvPr/>
        </p:nvSpPr>
        <p:spPr>
          <a:xfrm>
            <a:off x="6894816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78" name="內文層級一…"/>
          <p:cNvSpPr txBox="1"/>
          <p:nvPr>
            <p:ph type="body" sz="quarter" idx="1"/>
          </p:nvPr>
        </p:nvSpPr>
        <p:spPr>
          <a:xfrm>
            <a:off x="332184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79" name="Google Shape;335;p58"/>
          <p:cNvSpPr txBox="1"/>
          <p:nvPr>
            <p:ph type="body" sz="quarter" idx="21"/>
          </p:nvPr>
        </p:nvSpPr>
        <p:spPr>
          <a:xfrm>
            <a:off x="2519727" y="2743200"/>
            <a:ext cx="1920302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480" name="Google Shape;336;p58"/>
          <p:cNvSpPr txBox="1"/>
          <p:nvPr>
            <p:ph type="body" sz="quarter" idx="22"/>
          </p:nvPr>
        </p:nvSpPr>
        <p:spPr>
          <a:xfrm>
            <a:off x="4707270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481" name="Google Shape;337;p58"/>
          <p:cNvSpPr txBox="1"/>
          <p:nvPr>
            <p:ph type="body" sz="quarter" idx="23"/>
          </p:nvPr>
        </p:nvSpPr>
        <p:spPr>
          <a:xfrm>
            <a:off x="6894816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48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341;p59"/>
          <p:cNvSpPr/>
          <p:nvPr/>
        </p:nvSpPr>
        <p:spPr>
          <a:xfrm>
            <a:off x="0" y="3705640"/>
            <a:ext cx="9144000" cy="1437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0" name="大標題文字"/>
          <p:cNvSpPr txBox="1"/>
          <p:nvPr>
            <p:ph type="title"/>
          </p:nvPr>
        </p:nvSpPr>
        <p:spPr>
          <a:xfrm>
            <a:off x="332185" y="321468"/>
            <a:ext cx="4105501" cy="182160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491" name="內文層級一…"/>
          <p:cNvSpPr txBox="1"/>
          <p:nvPr>
            <p:ph type="body" sz="quarter" idx="1"/>
          </p:nvPr>
        </p:nvSpPr>
        <p:spPr>
          <a:xfrm>
            <a:off x="332184" y="3944699"/>
            <a:ext cx="8479501" cy="108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 sz="900">
                <a:solidFill>
                  <a:srgbClr val="FFFFFF"/>
                </a:solidFill>
              </a:defRPr>
            </a:lvl1pPr>
            <a:lvl2pPr marL="228600" indent="457200">
              <a:buClrTx/>
              <a:buSzTx/>
              <a:buFontTx/>
              <a:buNone/>
              <a:defRPr sz="900">
                <a:solidFill>
                  <a:srgbClr val="FFFFFF"/>
                </a:solidFill>
              </a:defRPr>
            </a:lvl2pPr>
            <a:lvl3pPr marL="228600" indent="914400">
              <a:buClrTx/>
              <a:buSzTx/>
              <a:buFontTx/>
              <a:buNone/>
              <a:defRPr sz="900">
                <a:solidFill>
                  <a:srgbClr val="FFFFFF"/>
                </a:solidFill>
              </a:defRPr>
            </a:lvl3pPr>
            <a:lvl4pPr marL="228600" indent="1371600">
              <a:buClrTx/>
              <a:buSzTx/>
              <a:buFontTx/>
              <a:buNone/>
              <a:defRPr sz="900">
                <a:solidFill>
                  <a:srgbClr val="FFFFFF"/>
                </a:solidFill>
              </a:defRPr>
            </a:lvl4pPr>
            <a:lvl5pPr marL="228600" indent="1828800">
              <a:buClrTx/>
              <a:buSzTx/>
              <a:buFontTx/>
              <a:buNone/>
              <a:defRPr sz="9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2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ogo Shape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348;p60"/>
          <p:cNvGrpSpPr/>
          <p:nvPr/>
        </p:nvGrpSpPr>
        <p:grpSpPr>
          <a:xfrm>
            <a:off x="-1" y="-1"/>
            <a:ext cx="6685579" cy="5143503"/>
            <a:chOff x="0" y="0"/>
            <a:chExt cx="6685577" cy="5143501"/>
          </a:xfrm>
        </p:grpSpPr>
        <p:sp>
          <p:nvSpPr>
            <p:cNvPr id="499" name="Google Shape;349;p60"/>
            <p:cNvSpPr/>
            <p:nvPr/>
          </p:nvSpPr>
          <p:spPr>
            <a:xfrm>
              <a:off x="-1" y="-1"/>
              <a:ext cx="6685579" cy="51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55" y="0"/>
                  </a:moveTo>
                  <a:lnTo>
                    <a:pt x="12526" y="0"/>
                  </a:lnTo>
                  <a:lnTo>
                    <a:pt x="12526" y="2410"/>
                  </a:lnTo>
                  <a:lnTo>
                    <a:pt x="14387" y="2410"/>
                  </a:lnTo>
                  <a:lnTo>
                    <a:pt x="14387" y="6165"/>
                  </a:lnTo>
                  <a:lnTo>
                    <a:pt x="19192" y="6165"/>
                  </a:lnTo>
                  <a:lnTo>
                    <a:pt x="19192" y="15430"/>
                  </a:lnTo>
                  <a:lnTo>
                    <a:pt x="21600" y="15430"/>
                  </a:lnTo>
                  <a:lnTo>
                    <a:pt x="21600" y="21600"/>
                  </a:lnTo>
                  <a:lnTo>
                    <a:pt x="3055" y="21600"/>
                  </a:lnTo>
                  <a:lnTo>
                    <a:pt x="305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00" name="Google Shape;350;p60" descr="Google Shape;350;p6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2" name="大標題文字"/>
          <p:cNvSpPr txBox="1"/>
          <p:nvPr>
            <p:ph type="title"/>
          </p:nvPr>
        </p:nvSpPr>
        <p:spPr>
          <a:xfrm>
            <a:off x="332185" y="756889"/>
            <a:ext cx="3944100" cy="18150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03" name="內文層級一…"/>
          <p:cNvSpPr txBox="1"/>
          <p:nvPr>
            <p:ph type="body" sz="quarter" idx="1"/>
          </p:nvPr>
        </p:nvSpPr>
        <p:spPr>
          <a:xfrm>
            <a:off x="332185" y="2811779"/>
            <a:ext cx="3944100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4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內文層級一…"/>
          <p:cNvSpPr txBox="1"/>
          <p:nvPr>
            <p:ph type="body" idx="1"/>
          </p:nvPr>
        </p:nvSpPr>
        <p:spPr>
          <a:xfrm>
            <a:off x="332185" y="1577578"/>
            <a:ext cx="84795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13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內文層級一…"/>
          <p:cNvSpPr txBox="1"/>
          <p:nvPr>
            <p:ph type="body" sz="half" idx="1"/>
          </p:nvPr>
        </p:nvSpPr>
        <p:spPr>
          <a:xfrm>
            <a:off x="332185" y="1577578"/>
            <a:ext cx="41055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2" name="Google Shape;361;p62"/>
          <p:cNvSpPr txBox="1"/>
          <p:nvPr>
            <p:ph type="body" sz="half" idx="21"/>
          </p:nvPr>
        </p:nvSpPr>
        <p:spPr>
          <a:xfrm>
            <a:off x="4706541" y="1577578"/>
            <a:ext cx="41055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23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and Image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Google Shape;366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532" name="內文層級一…"/>
          <p:cNvSpPr txBox="1"/>
          <p:nvPr>
            <p:ph type="body" sz="half" idx="1"/>
          </p:nvPr>
        </p:nvSpPr>
        <p:spPr>
          <a:xfrm>
            <a:off x="332185" y="1577578"/>
            <a:ext cx="3988500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3" name="大標題文字"/>
          <p:cNvSpPr txBox="1"/>
          <p:nvPr>
            <p:ph type="title"/>
          </p:nvPr>
        </p:nvSpPr>
        <p:spPr>
          <a:xfrm>
            <a:off x="332185" y="322884"/>
            <a:ext cx="3988500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1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97;p17"/>
          <p:cNvSpPr/>
          <p:nvPr/>
        </p:nvSpPr>
        <p:spPr>
          <a:xfrm>
            <a:off x="0" y="0"/>
            <a:ext cx="6072300" cy="25719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Google Shape;98;p17"/>
          <p:cNvSpPr/>
          <p:nvPr/>
        </p:nvSpPr>
        <p:spPr>
          <a:xfrm>
            <a:off x="0" y="2571750"/>
            <a:ext cx="6072300" cy="857400"/>
          </a:xfrm>
          <a:prstGeom prst="rect">
            <a:avLst/>
          </a:prstGeom>
          <a:solidFill>
            <a:srgbClr val="7D7D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62" name="Google Shape;99;p17"/>
          <p:cNvSpPr/>
          <p:nvPr/>
        </p:nvSpPr>
        <p:spPr>
          <a:xfrm>
            <a:off x="6072187" y="0"/>
            <a:ext cx="3071701" cy="2571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大標題文字"/>
          <p:cNvSpPr txBox="1"/>
          <p:nvPr>
            <p:ph type="title"/>
          </p:nvPr>
        </p:nvSpPr>
        <p:spPr>
          <a:xfrm>
            <a:off x="332184" y="321468"/>
            <a:ext cx="5563800" cy="1988701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4" name="內文層級一…"/>
          <p:cNvSpPr txBox="1"/>
          <p:nvPr>
            <p:ph type="body" sz="quarter" idx="1"/>
          </p:nvPr>
        </p:nvSpPr>
        <p:spPr>
          <a:xfrm>
            <a:off x="332185" y="2811779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65" name="Google Shape;102;p17" descr="Google Shape;102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1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2" name="Google Shape;373;p64"/>
          <p:cNvSpPr txBox="1"/>
          <p:nvPr>
            <p:ph type="body" sz="quarter" idx="21"/>
          </p:nvPr>
        </p:nvSpPr>
        <p:spPr>
          <a:xfrm>
            <a:off x="3249216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43" name="Google Shape;374;p64"/>
          <p:cNvSpPr txBox="1"/>
          <p:nvPr>
            <p:ph type="body" sz="quarter" idx="22"/>
          </p:nvPr>
        </p:nvSpPr>
        <p:spPr>
          <a:xfrm>
            <a:off x="6165057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44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內文層級一…"/>
          <p:cNvSpPr txBox="1"/>
          <p:nvPr>
            <p:ph type="body" sz="quarter" idx="1"/>
          </p:nvPr>
        </p:nvSpPr>
        <p:spPr>
          <a:xfrm>
            <a:off x="332185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53" name="Google Shape;380;p65"/>
          <p:cNvSpPr txBox="1"/>
          <p:nvPr>
            <p:ph type="body" sz="quarter" idx="21"/>
          </p:nvPr>
        </p:nvSpPr>
        <p:spPr>
          <a:xfrm>
            <a:off x="2520459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54" name="Google Shape;381;p65"/>
          <p:cNvSpPr txBox="1"/>
          <p:nvPr>
            <p:ph type="body" sz="quarter" idx="22"/>
          </p:nvPr>
        </p:nvSpPr>
        <p:spPr>
          <a:xfrm>
            <a:off x="4706541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55" name="Google Shape;382;p65"/>
          <p:cNvSpPr txBox="1"/>
          <p:nvPr>
            <p:ph type="body" sz="quarter" idx="23"/>
          </p:nvPr>
        </p:nvSpPr>
        <p:spPr>
          <a:xfrm>
            <a:off x="6892622" y="1577578"/>
            <a:ext cx="19170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56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ive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內文層級一…"/>
          <p:cNvSpPr txBox="1"/>
          <p:nvPr>
            <p:ph type="body" sz="quarter" idx="1"/>
          </p:nvPr>
        </p:nvSpPr>
        <p:spPr>
          <a:xfrm>
            <a:off x="332185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65" name="Google Shape;388;p66"/>
          <p:cNvSpPr txBox="1"/>
          <p:nvPr>
            <p:ph type="body" sz="quarter" idx="21"/>
          </p:nvPr>
        </p:nvSpPr>
        <p:spPr>
          <a:xfrm>
            <a:off x="2082783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66" name="Google Shape;389;p66"/>
          <p:cNvSpPr txBox="1"/>
          <p:nvPr>
            <p:ph type="body" sz="quarter" idx="22"/>
          </p:nvPr>
        </p:nvSpPr>
        <p:spPr>
          <a:xfrm>
            <a:off x="3833383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67" name="Google Shape;390;p66"/>
          <p:cNvSpPr txBox="1"/>
          <p:nvPr>
            <p:ph type="body" sz="quarter" idx="23"/>
          </p:nvPr>
        </p:nvSpPr>
        <p:spPr>
          <a:xfrm>
            <a:off x="5583982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68" name="Google Shape;391;p66"/>
          <p:cNvSpPr txBox="1"/>
          <p:nvPr>
            <p:ph type="body" sz="quarter" idx="24"/>
          </p:nvPr>
        </p:nvSpPr>
        <p:spPr>
          <a:xfrm>
            <a:off x="7334581" y="1577578"/>
            <a:ext cx="1479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69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7" name="Google Shape;396;p67"/>
          <p:cNvSpPr/>
          <p:nvPr/>
        </p:nvSpPr>
        <p:spPr>
          <a:xfrm>
            <a:off x="332182" y="1575196"/>
            <a:ext cx="2646602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578" name="Google Shape;397;p67"/>
          <p:cNvSpPr/>
          <p:nvPr/>
        </p:nvSpPr>
        <p:spPr>
          <a:xfrm>
            <a:off x="3248619" y="1575196"/>
            <a:ext cx="2646602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579" name="Google Shape;398;p67"/>
          <p:cNvSpPr/>
          <p:nvPr/>
        </p:nvSpPr>
        <p:spPr>
          <a:xfrm>
            <a:off x="6165055" y="1575196"/>
            <a:ext cx="2646601" cy="2263202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580" name="內文層級一…"/>
          <p:cNvSpPr txBox="1"/>
          <p:nvPr>
            <p:ph type="body" sz="quarter" idx="1"/>
          </p:nvPr>
        </p:nvSpPr>
        <p:spPr>
          <a:xfrm>
            <a:off x="332185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1" name="Google Shape;400;p67"/>
          <p:cNvSpPr txBox="1"/>
          <p:nvPr>
            <p:ph type="body" sz="quarter" idx="21"/>
          </p:nvPr>
        </p:nvSpPr>
        <p:spPr>
          <a:xfrm>
            <a:off x="3248621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82" name="Google Shape;401;p67"/>
          <p:cNvSpPr txBox="1"/>
          <p:nvPr>
            <p:ph type="body" sz="quarter" idx="22"/>
          </p:nvPr>
        </p:nvSpPr>
        <p:spPr>
          <a:xfrm>
            <a:off x="6165057" y="3960019"/>
            <a:ext cx="2646601" cy="669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83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內文層級一…"/>
          <p:cNvSpPr txBox="1"/>
          <p:nvPr>
            <p:ph type="body" sz="quarter" idx="1"/>
          </p:nvPr>
        </p:nvSpPr>
        <p:spPr>
          <a:xfrm>
            <a:off x="332185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92" name="Google Shape;407;p68"/>
          <p:cNvSpPr txBox="1"/>
          <p:nvPr>
            <p:ph type="body" sz="quarter" idx="21"/>
          </p:nvPr>
        </p:nvSpPr>
        <p:spPr>
          <a:xfrm>
            <a:off x="2518648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93" name="Google Shape;408;p68"/>
          <p:cNvSpPr txBox="1"/>
          <p:nvPr>
            <p:ph type="body" sz="quarter" idx="22"/>
          </p:nvPr>
        </p:nvSpPr>
        <p:spPr>
          <a:xfrm>
            <a:off x="4705112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94" name="Google Shape;409;p68"/>
          <p:cNvSpPr txBox="1"/>
          <p:nvPr>
            <p:ph type="body" sz="quarter" idx="23"/>
          </p:nvPr>
        </p:nvSpPr>
        <p:spPr>
          <a:xfrm>
            <a:off x="6891574" y="2571750"/>
            <a:ext cx="1920301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595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3" name="Google Shape;414;p69"/>
          <p:cNvSpPr/>
          <p:nvPr/>
        </p:nvSpPr>
        <p:spPr>
          <a:xfrm>
            <a:off x="332184" y="1575196"/>
            <a:ext cx="994499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604" name="Google Shape;415;p69"/>
          <p:cNvSpPr/>
          <p:nvPr/>
        </p:nvSpPr>
        <p:spPr>
          <a:xfrm>
            <a:off x="2519727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605" name="Google Shape;416;p69"/>
          <p:cNvSpPr/>
          <p:nvPr/>
        </p:nvSpPr>
        <p:spPr>
          <a:xfrm>
            <a:off x="4707270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606" name="Google Shape;417;p69"/>
          <p:cNvSpPr/>
          <p:nvPr/>
        </p:nvSpPr>
        <p:spPr>
          <a:xfrm>
            <a:off x="6894816" y="1575196"/>
            <a:ext cx="994500" cy="9966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607" name="內文層級一…"/>
          <p:cNvSpPr txBox="1"/>
          <p:nvPr>
            <p:ph type="body" sz="quarter" idx="1"/>
          </p:nvPr>
        </p:nvSpPr>
        <p:spPr>
          <a:xfrm>
            <a:off x="332184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08" name="Google Shape;419;p69"/>
          <p:cNvSpPr txBox="1"/>
          <p:nvPr>
            <p:ph type="body" sz="quarter" idx="21"/>
          </p:nvPr>
        </p:nvSpPr>
        <p:spPr>
          <a:xfrm>
            <a:off x="2518648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609" name="Google Shape;420;p69"/>
          <p:cNvSpPr txBox="1"/>
          <p:nvPr>
            <p:ph type="body" sz="quarter" idx="22"/>
          </p:nvPr>
        </p:nvSpPr>
        <p:spPr>
          <a:xfrm>
            <a:off x="4705112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610" name="Google Shape;421;p69"/>
          <p:cNvSpPr txBox="1"/>
          <p:nvPr>
            <p:ph type="body" sz="quarter" idx="23"/>
          </p:nvPr>
        </p:nvSpPr>
        <p:spPr>
          <a:xfrm>
            <a:off x="6891574" y="2743200"/>
            <a:ext cx="1920301" cy="1885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  <p:sp>
        <p:nvSpPr>
          <p:cNvPr id="611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601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20" name="大標題文字"/>
          <p:cNvSpPr txBox="1"/>
          <p:nvPr>
            <p:ph type="title"/>
          </p:nvPr>
        </p:nvSpPr>
        <p:spPr>
          <a:xfrm>
            <a:off x="332185" y="322884"/>
            <a:ext cx="8479501" cy="377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 Rose Manual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大標題文字"/>
          <p:cNvSpPr txBox="1"/>
          <p:nvPr>
            <p:ph type="title"/>
          </p:nvPr>
        </p:nvSpPr>
        <p:spPr>
          <a:xfrm>
            <a:off x="332185" y="321468"/>
            <a:ext cx="1031101" cy="147450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08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28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Full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3" name="大標題文字"/>
          <p:cNvSpPr txBox="1"/>
          <p:nvPr>
            <p:ph type="title"/>
          </p:nvPr>
        </p:nvSpPr>
        <p:spPr>
          <a:xfrm>
            <a:off x="332185" y="322886"/>
            <a:ext cx="8479501" cy="3771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大標題文字</a:t>
            </a:r>
          </a:p>
        </p:txBody>
      </p:sp>
      <p:sp>
        <p:nvSpPr>
          <p:cNvPr id="644" name="內文層級一…"/>
          <p:cNvSpPr txBox="1"/>
          <p:nvPr>
            <p:ph type="body" sz="quarter" idx="1"/>
          </p:nvPr>
        </p:nvSpPr>
        <p:spPr>
          <a:xfrm>
            <a:off x="332184" y="700075"/>
            <a:ext cx="8479501" cy="664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lnSpc>
                <a:spcPct val="85000"/>
              </a:lnSpc>
              <a:buClrTx/>
              <a:buSzTx/>
              <a:buFontTx/>
              <a:buNone/>
              <a:defRPr sz="1800"/>
            </a:lvl1pPr>
            <a:lvl2pPr marL="304800" indent="304800">
              <a:lnSpc>
                <a:spcPct val="85000"/>
              </a:lnSpc>
              <a:buClrTx/>
              <a:buSzTx/>
              <a:buFontTx/>
              <a:buNone/>
              <a:defRPr sz="1800"/>
            </a:lvl2pPr>
            <a:lvl3pPr marL="304800" indent="762000">
              <a:lnSpc>
                <a:spcPct val="85000"/>
              </a:lnSpc>
              <a:buClrTx/>
              <a:buSzTx/>
              <a:buFontTx/>
              <a:buNone/>
              <a:defRPr sz="1800"/>
            </a:lvl3pPr>
            <a:lvl4pPr marL="304800" indent="1219200">
              <a:lnSpc>
                <a:spcPct val="85000"/>
              </a:lnSpc>
              <a:buClrTx/>
              <a:buSzTx/>
              <a:buFontTx/>
              <a:buNone/>
              <a:defRPr sz="1800"/>
            </a:lvl4pPr>
            <a:lvl5pPr marL="304800" indent="1676400">
              <a:lnSpc>
                <a:spcPct val="85000"/>
              </a:lnSpc>
              <a:buClrTx/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5" name="Google Shape;440;p73"/>
          <p:cNvSpPr txBox="1"/>
          <p:nvPr>
            <p:ph type="body" idx="21"/>
          </p:nvPr>
        </p:nvSpPr>
        <p:spPr>
          <a:xfrm>
            <a:off x="332184" y="1577578"/>
            <a:ext cx="8479502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All Grey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大標題文字"/>
          <p:cNvSpPr txBox="1"/>
          <p:nvPr>
            <p:ph type="title"/>
          </p:nvPr>
        </p:nvSpPr>
        <p:spPr>
          <a:xfrm>
            <a:off x="332184" y="321468"/>
            <a:ext cx="5563800" cy="1988701"/>
          </a:xfrm>
          <a:prstGeom prst="rect">
            <a:avLst/>
          </a:prstGeom>
        </p:spPr>
        <p:txBody>
          <a:bodyPr anchor="b"/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sz="quarter" idx="1"/>
          </p:nvPr>
        </p:nvSpPr>
        <p:spPr>
          <a:xfrm>
            <a:off x="332185" y="2811779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5" name="Google Shape;107;p18" descr="Google Shape;107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54" y="3998214"/>
            <a:ext cx="1227584" cy="101338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Content Dark - Subtitle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3" name="大標題文字"/>
          <p:cNvSpPr txBox="1"/>
          <p:nvPr>
            <p:ph type="title"/>
          </p:nvPr>
        </p:nvSpPr>
        <p:spPr>
          <a:xfrm>
            <a:off x="332185" y="324001"/>
            <a:ext cx="8479501" cy="37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54" name="內文層級一…"/>
          <p:cNvSpPr txBox="1"/>
          <p:nvPr>
            <p:ph type="body" sz="quarter" idx="1"/>
          </p:nvPr>
        </p:nvSpPr>
        <p:spPr>
          <a:xfrm>
            <a:off x="332185" y="1577578"/>
            <a:ext cx="2646902" cy="305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2" name="大標題文字"/>
          <p:cNvSpPr txBox="1"/>
          <p:nvPr>
            <p:ph type="title"/>
          </p:nvPr>
        </p:nvSpPr>
        <p:spPr>
          <a:xfrm>
            <a:off x="349758" y="249601"/>
            <a:ext cx="8434500" cy="66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5000"/>
              </a:lnSpc>
              <a:defRPr sz="2100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0" name="大標題文字"/>
          <p:cNvSpPr txBox="1"/>
          <p:nvPr>
            <p:ph type="title"/>
          </p:nvPr>
        </p:nvSpPr>
        <p:spPr>
          <a:xfrm>
            <a:off x="335899" y="323999"/>
            <a:ext cx="8479502" cy="200101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1" name="內文層級一…"/>
          <p:cNvSpPr txBox="1"/>
          <p:nvPr>
            <p:ph type="body" sz="quarter" idx="1"/>
          </p:nvPr>
        </p:nvSpPr>
        <p:spPr>
          <a:xfrm>
            <a:off x="332185" y="1234439"/>
            <a:ext cx="4105200" cy="13725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indent="-311150">
              <a:buClrTx/>
              <a:buFontTx/>
            </a:lvl3pPr>
            <a:lvl4pPr indent="-311150">
              <a:buClrTx/>
              <a:buFontTx/>
            </a:lvl4pPr>
            <a:lvl5pPr indent="-311150">
              <a:buClrTx/>
              <a:buFont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2" name="Google Shape;456;p76"/>
          <p:cNvSpPr txBox="1"/>
          <p:nvPr>
            <p:ph type="body" sz="quarter" idx="21"/>
          </p:nvPr>
        </p:nvSpPr>
        <p:spPr>
          <a:xfrm>
            <a:off x="4710255" y="1234439"/>
            <a:ext cx="4105200" cy="1372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83" name="Group 6"/>
          <p:cNvGrpSpPr/>
          <p:nvPr/>
        </p:nvGrpSpPr>
        <p:grpSpPr>
          <a:xfrm>
            <a:off x="-1" y="0"/>
            <a:ext cx="9144002" cy="473752"/>
            <a:chOff x="0" y="0"/>
            <a:chExt cx="9144000" cy="473751"/>
          </a:xfrm>
        </p:grpSpPr>
        <p:sp>
          <p:nvSpPr>
            <p:cNvPr id="680" name="Rectangle 7"/>
            <p:cNvSpPr/>
            <p:nvPr/>
          </p:nvSpPr>
          <p:spPr>
            <a:xfrm>
              <a:off x="0" y="42862"/>
              <a:ext cx="9144000" cy="428626"/>
            </a:xfrm>
            <a:prstGeom prst="rect">
              <a:avLst/>
            </a:prstGeom>
            <a:solidFill>
              <a:srgbClr val="7646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Straight Connector 8"/>
            <p:cNvSpPr/>
            <p:nvPr/>
          </p:nvSpPr>
          <p:spPr>
            <a:xfrm>
              <a:off x="0" y="385762"/>
              <a:ext cx="9144000" cy="1"/>
            </a:xfrm>
            <a:prstGeom prst="line">
              <a:avLst/>
            </a:prstGeom>
            <a:noFill/>
            <a:ln w="19050" cap="flat">
              <a:solidFill>
                <a:srgbClr val="F2F2F2"/>
              </a:solidFill>
              <a:prstDash val="solid"/>
              <a:round/>
            </a:ln>
            <a:effectLst>
              <a:outerShdw sx="100000" sy="100000" kx="0" ky="0" algn="b" rotWithShape="0" blurRad="50800" dist="38100" dir="54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68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581637" y="0"/>
              <a:ext cx="562364" cy="473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4" name="大標題文字"/>
          <p:cNvSpPr txBox="1"/>
          <p:nvPr>
            <p:ph type="title"/>
          </p:nvPr>
        </p:nvSpPr>
        <p:spPr>
          <a:xfrm>
            <a:off x="463648" y="78581"/>
            <a:ext cx="8229601" cy="307182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85" name="內文層級一…"/>
          <p:cNvSpPr txBox="1"/>
          <p:nvPr>
            <p:ph type="body" idx="1" hasCustomPrompt="1"/>
          </p:nvPr>
        </p:nvSpPr>
        <p:spPr>
          <a:xfrm>
            <a:off x="457200" y="728662"/>
            <a:ext cx="8229600" cy="38659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編輯母片文字樣式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689" name="Group 10"/>
          <p:cNvGrpSpPr/>
          <p:nvPr/>
        </p:nvGrpSpPr>
        <p:grpSpPr>
          <a:xfrm>
            <a:off x="0" y="4843979"/>
            <a:ext cx="9144000" cy="242375"/>
            <a:chOff x="0" y="0"/>
            <a:chExt cx="9144000" cy="242373"/>
          </a:xfrm>
        </p:grpSpPr>
        <p:sp>
          <p:nvSpPr>
            <p:cNvPr id="686" name="Rectangle 11"/>
            <p:cNvSpPr/>
            <p:nvPr/>
          </p:nvSpPr>
          <p:spPr>
            <a:xfrm>
              <a:off x="0" y="13773"/>
              <a:ext cx="9144000" cy="228601"/>
            </a:xfrm>
            <a:prstGeom prst="rect">
              <a:avLst/>
            </a:prstGeom>
            <a:solidFill>
              <a:srgbClr val="7646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162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7" name="Rectangle 8"/>
            <p:cNvSpPr txBox="1"/>
            <p:nvPr/>
          </p:nvSpPr>
          <p:spPr>
            <a:xfrm>
              <a:off x="45719" y="0"/>
              <a:ext cx="2297936" cy="22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rgbClr val="FFFFFF"/>
                  </a:solidFill>
                  <a:effectLst>
                    <a:outerShdw sx="100000" sy="100000" kx="0" ky="0" algn="b" rotWithShape="0" blurRad="38100" dist="38100" dir="270000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Kinsus Interconnect Technology, Corp.</a:t>
              </a:r>
            </a:p>
          </p:txBody>
        </p:sp>
        <p:sp>
          <p:nvSpPr>
            <p:cNvPr id="688" name="Text Box 10"/>
            <p:cNvSpPr txBox="1"/>
            <p:nvPr/>
          </p:nvSpPr>
          <p:spPr>
            <a:xfrm>
              <a:off x="5624319" y="35205"/>
              <a:ext cx="2326108" cy="180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6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Confidential / All rights reserved by Kinsus Interconnect Technology, Corp.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15;p20"/>
          <p:cNvSpPr/>
          <p:nvPr/>
        </p:nvSpPr>
        <p:spPr>
          <a:xfrm>
            <a:off x="4572000" y="-1"/>
            <a:ext cx="4572000" cy="3432001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84" name="Google Shape;116;p20"/>
          <p:cNvSpPr/>
          <p:nvPr/>
        </p:nvSpPr>
        <p:spPr>
          <a:xfrm>
            <a:off x="0" y="-1"/>
            <a:ext cx="4572000" cy="3432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Google Shape;117;p20"/>
          <p:cNvSpPr/>
          <p:nvPr/>
        </p:nvSpPr>
        <p:spPr>
          <a:xfrm>
            <a:off x="0" y="3431859"/>
            <a:ext cx="4572000" cy="17115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大標題文字"/>
          <p:cNvSpPr txBox="1"/>
          <p:nvPr>
            <p:ph type="title"/>
          </p:nvPr>
        </p:nvSpPr>
        <p:spPr>
          <a:xfrm>
            <a:off x="332185" y="321468"/>
            <a:ext cx="4105501" cy="1714501"/>
          </a:xfrm>
          <a:prstGeom prst="rect">
            <a:avLst/>
          </a:prstGeom>
        </p:spPr>
        <p:txBody>
          <a:bodyPr anchor="b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332185" y="3826195"/>
            <a:ext cx="4105501" cy="445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88" name="Google Shape;120;p20" descr="Google Shape;120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3301" y="3998214"/>
            <a:ext cx="1227584" cy="10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nes"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23;p21"/>
          <p:cNvGrpSpPr/>
          <p:nvPr/>
        </p:nvGrpSpPr>
        <p:grpSpPr>
          <a:xfrm>
            <a:off x="-4" y="-4"/>
            <a:ext cx="9143922" cy="5143484"/>
            <a:chOff x="-2" y="-2"/>
            <a:chExt cx="9143920" cy="5143482"/>
          </a:xfrm>
        </p:grpSpPr>
        <p:grpSp>
          <p:nvGrpSpPr>
            <p:cNvPr id="98" name="Google Shape;124;p21"/>
            <p:cNvGrpSpPr/>
            <p:nvPr/>
          </p:nvGrpSpPr>
          <p:grpSpPr>
            <a:xfrm>
              <a:off x="-3" y="-3"/>
              <a:ext cx="9143922" cy="5143484"/>
              <a:chOff x="-1" y="-1"/>
              <a:chExt cx="9143920" cy="5143482"/>
            </a:xfrm>
          </p:grpSpPr>
          <p:sp>
            <p:nvSpPr>
              <p:cNvPr id="96" name="Google Shape;125;p21"/>
              <p:cNvSpPr/>
              <p:nvPr/>
            </p:nvSpPr>
            <p:spPr>
              <a:xfrm>
                <a:off x="-1" y="2715103"/>
                <a:ext cx="6854072" cy="583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Google Shape;126;p21"/>
              <p:cNvSpPr/>
              <p:nvPr/>
            </p:nvSpPr>
            <p:spPr>
              <a:xfrm>
                <a:off x="-2" y="-2"/>
                <a:ext cx="9143922" cy="5143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190" y="0"/>
                    </a:moveTo>
                    <a:lnTo>
                      <a:pt x="16190" y="10424"/>
                    </a:lnTo>
                    <a:lnTo>
                      <a:pt x="0" y="10424"/>
                    </a:lnTo>
                    <a:lnTo>
                      <a:pt x="0" y="11404"/>
                    </a:lnTo>
                    <a:lnTo>
                      <a:pt x="16190" y="11404"/>
                    </a:lnTo>
                    <a:lnTo>
                      <a:pt x="16190" y="13852"/>
                    </a:lnTo>
                    <a:lnTo>
                      <a:pt x="0" y="13852"/>
                    </a:lnTo>
                    <a:lnTo>
                      <a:pt x="0" y="14832"/>
                    </a:lnTo>
                    <a:lnTo>
                      <a:pt x="16190" y="14832"/>
                    </a:lnTo>
                    <a:lnTo>
                      <a:pt x="16190" y="21600"/>
                    </a:lnTo>
                    <a:lnTo>
                      <a:pt x="16740" y="21600"/>
                    </a:lnTo>
                    <a:lnTo>
                      <a:pt x="16740" y="14832"/>
                    </a:lnTo>
                    <a:lnTo>
                      <a:pt x="21600" y="14832"/>
                    </a:lnTo>
                    <a:lnTo>
                      <a:pt x="21600" y="13852"/>
                    </a:lnTo>
                    <a:lnTo>
                      <a:pt x="16740" y="13852"/>
                    </a:lnTo>
                    <a:lnTo>
                      <a:pt x="16740" y="11404"/>
                    </a:lnTo>
                    <a:lnTo>
                      <a:pt x="21600" y="11404"/>
                    </a:lnTo>
                    <a:lnTo>
                      <a:pt x="21600" y="10424"/>
                    </a:lnTo>
                    <a:lnTo>
                      <a:pt x="16740" y="10424"/>
                    </a:lnTo>
                    <a:lnTo>
                      <a:pt x="16740" y="0"/>
                    </a:lnTo>
                    <a:lnTo>
                      <a:pt x="16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99" name="Google Shape;127;p21" descr="Google Shape;127;p2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" name="內文層級一…"/>
          <p:cNvSpPr txBox="1"/>
          <p:nvPr>
            <p:ph type="body" sz="quarter" idx="1"/>
          </p:nvPr>
        </p:nvSpPr>
        <p:spPr>
          <a:xfrm>
            <a:off x="332185" y="2785204"/>
            <a:ext cx="4105501" cy="444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04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62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192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764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2" name="大標題文字"/>
          <p:cNvSpPr txBox="1"/>
          <p:nvPr>
            <p:ph type="title"/>
          </p:nvPr>
        </p:nvSpPr>
        <p:spPr>
          <a:xfrm>
            <a:off x="332185" y="321467"/>
            <a:ext cx="5563800" cy="1509001"/>
          </a:xfrm>
          <a:prstGeom prst="rect">
            <a:avLst/>
          </a:prstGeom>
        </p:spPr>
        <p:txBody>
          <a:bodyPr anchor="b"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Lines 2"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32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10" name="Google Shape;133;p22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16742" y="0"/>
                  </a:lnTo>
                  <a:lnTo>
                    <a:pt x="16742" y="10424"/>
                  </a:lnTo>
                  <a:lnTo>
                    <a:pt x="21600" y="10424"/>
                  </a:lnTo>
                  <a:lnTo>
                    <a:pt x="21600" y="11388"/>
                  </a:lnTo>
                  <a:lnTo>
                    <a:pt x="16742" y="11388"/>
                  </a:lnTo>
                  <a:lnTo>
                    <a:pt x="16742" y="13842"/>
                  </a:lnTo>
                  <a:lnTo>
                    <a:pt x="21600" y="13842"/>
                  </a:lnTo>
                  <a:lnTo>
                    <a:pt x="21600" y="14806"/>
                  </a:lnTo>
                  <a:lnTo>
                    <a:pt x="16742" y="14806"/>
                  </a:lnTo>
                  <a:lnTo>
                    <a:pt x="16742" y="21600"/>
                  </a:lnTo>
                  <a:lnTo>
                    <a:pt x="16200" y="21600"/>
                  </a:lnTo>
                  <a:lnTo>
                    <a:pt x="16200" y="14806"/>
                  </a:lnTo>
                  <a:lnTo>
                    <a:pt x="0" y="14806"/>
                  </a:lnTo>
                  <a:lnTo>
                    <a:pt x="0" y="13842"/>
                  </a:lnTo>
                  <a:lnTo>
                    <a:pt x="16200" y="13842"/>
                  </a:lnTo>
                  <a:lnTo>
                    <a:pt x="16200" y="11388"/>
                  </a:lnTo>
                  <a:lnTo>
                    <a:pt x="0" y="11388"/>
                  </a:lnTo>
                  <a:lnTo>
                    <a:pt x="0" y="10424"/>
                  </a:lnTo>
                  <a:lnTo>
                    <a:pt x="16200" y="104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1" name="Google Shape;134;p22" descr="Google Shape;134;p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8854" y="3998214"/>
              <a:ext cx="1227582" cy="10133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內文層級一…"/>
          <p:cNvSpPr txBox="1"/>
          <p:nvPr>
            <p:ph type="body" sz="quarter" idx="1"/>
          </p:nvPr>
        </p:nvSpPr>
        <p:spPr>
          <a:xfrm>
            <a:off x="332185" y="2785204"/>
            <a:ext cx="4105501" cy="4458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304800" indent="-152400">
              <a:buClrTx/>
              <a:buSzTx/>
              <a:buFontTx/>
              <a:buNone/>
            </a:lvl1pPr>
            <a:lvl2pPr marL="304800" indent="304800">
              <a:buClrTx/>
              <a:buSzTx/>
              <a:buFontTx/>
              <a:buNone/>
            </a:lvl2pPr>
            <a:lvl3pPr marL="304800" indent="762000">
              <a:buClrTx/>
              <a:buSzTx/>
              <a:buFontTx/>
              <a:buNone/>
            </a:lvl3pPr>
            <a:lvl4pPr marL="304800" indent="1219200">
              <a:buClrTx/>
              <a:buSzTx/>
              <a:buFontTx/>
              <a:buNone/>
            </a:lvl4pPr>
            <a:lvl5pPr marL="304800" indent="167640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4" name="大標題文字"/>
          <p:cNvSpPr txBox="1"/>
          <p:nvPr>
            <p:ph type="title"/>
          </p:nvPr>
        </p:nvSpPr>
        <p:spPr>
          <a:xfrm>
            <a:off x="332184" y="321467"/>
            <a:ext cx="5563800" cy="1509001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xfrm>
            <a:off x="8556783" y="4749851"/>
            <a:ext cx="393319" cy="380234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1"/>
          <p:cNvSpPr txBox="1"/>
          <p:nvPr/>
        </p:nvSpPr>
        <p:spPr>
          <a:xfrm>
            <a:off x="332184" y="4845079"/>
            <a:ext cx="41055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b="1" sz="800"/>
            </a:lvl1pPr>
          </a:lstStyle>
          <a:p>
            <a:pPr/>
            <a:r>
              <a:t>PwC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6163867" y="4774696"/>
            <a:ext cx="210468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332185" y="323999"/>
            <a:ext cx="8479501" cy="10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457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–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–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–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–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ts val="12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Relationship Id="rId4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02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00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1" name="文件內容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文件內容</a:t>
              </a:r>
            </a:p>
          </p:txBody>
        </p:sp>
      </p:grpSp>
      <p:sp>
        <p:nvSpPr>
          <p:cNvPr id="703" name="1、設備維修保養作業流程…"/>
          <p:cNvSpPr txBox="1"/>
          <p:nvPr/>
        </p:nvSpPr>
        <p:spPr>
          <a:xfrm>
            <a:off x="828382" y="1871773"/>
            <a:ext cx="4507035" cy="1716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/>
            </a:pPr>
            <a:r>
              <a:t>1、設備維修保養作業流程</a:t>
            </a:r>
          </a:p>
          <a:p>
            <a:pPr>
              <a:defRPr sz="3000"/>
            </a:pPr>
            <a:r>
              <a:t>2、部份(重點)需求</a:t>
            </a:r>
          </a:p>
          <a:p>
            <a:pPr>
              <a:defRPr sz="3000"/>
            </a:pPr>
            <a:r>
              <a:t>3、資料讀取方案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94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92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3" name="設備保養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設備保養</a:t>
              </a:r>
            </a:p>
          </p:txBody>
        </p:sp>
      </p:grpSp>
      <p:pic>
        <p:nvPicPr>
          <p:cNvPr id="795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2249"/>
          <a:stretch>
            <a:fillRect/>
          </a:stretch>
        </p:blipFill>
        <p:spPr>
          <a:xfrm>
            <a:off x="1525982" y="720147"/>
            <a:ext cx="6092036" cy="4203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00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03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801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2" name="設備驗收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設備驗收</a:t>
              </a:r>
            </a:p>
          </p:txBody>
        </p:sp>
      </p:grpSp>
      <p:pic>
        <p:nvPicPr>
          <p:cNvPr id="804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351189"/>
            <a:ext cx="9144000" cy="244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12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810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1" name="上機時保養/維修項目提醒 - TOBE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上機時保養/維修項目提醒 - TOBE</a:t>
              </a:r>
            </a:p>
          </p:txBody>
        </p:sp>
      </p:grpSp>
      <p:pic>
        <p:nvPicPr>
          <p:cNvPr id="813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33517"/>
            <a:ext cx="9144000" cy="2676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18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819" name="部份(重點)需求"/>
          <p:cNvSpPr txBox="1"/>
          <p:nvPr/>
        </p:nvSpPr>
        <p:spPr>
          <a:xfrm>
            <a:off x="2159092" y="2254185"/>
            <a:ext cx="439039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部份(重點)需求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24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27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825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6" name="Requirements - 在EPM實施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Requirements - 在EPM實施</a:t>
              </a:r>
            </a:p>
          </p:txBody>
        </p:sp>
      </p:grpSp>
      <p:sp>
        <p:nvSpPr>
          <p:cNvPr id="828" name="分週期單獨關聯模組，加提前、延後保養寬容日期、時間…"/>
          <p:cNvSpPr txBox="1"/>
          <p:nvPr/>
        </p:nvSpPr>
        <p:spPr>
          <a:xfrm>
            <a:off x="470103" y="1190671"/>
            <a:ext cx="8707795" cy="936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>
                <a:solidFill>
                  <a:schemeClr val="accent3"/>
                </a:solidFill>
              </a:rPr>
              <a:t>分週期單獨關聯模組</a:t>
            </a:r>
            <a:r>
              <a:t>，加提前、延後保養寬容日期、時間</a:t>
            </a:r>
          </a:p>
          <a:p>
            <a:pPr lvl="4">
              <a:defRPr sz="1600"/>
            </a:pPr>
            <a:r>
              <a:t>        例：日保養可提早4小時或延後4小時</a:t>
            </a:r>
          </a:p>
          <a:p>
            <a:pPr lvl="4">
              <a:defRPr sz="1600"/>
            </a:pPr>
            <a:r>
              <a:t>               (保養時間訂為12:00，08:00到16:00之間都可保養。解決設備設定不同保養時間作業。)</a:t>
            </a:r>
          </a:p>
        </p:txBody>
      </p:sp>
      <p:sp>
        <p:nvSpPr>
          <p:cNvPr id="829" name="保養寬容日期、時間"/>
          <p:cNvSpPr txBox="1"/>
          <p:nvPr/>
        </p:nvSpPr>
        <p:spPr>
          <a:xfrm>
            <a:off x="467022" y="768513"/>
            <a:ext cx="29616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保養寬容日期、時間</a:t>
            </a:r>
          </a:p>
        </p:txBody>
      </p:sp>
      <p:sp>
        <p:nvSpPr>
          <p:cNvPr id="830" name="保養前、保養到期、保養過期發信通知或串接Alarm"/>
          <p:cNvSpPr txBox="1"/>
          <p:nvPr/>
        </p:nvSpPr>
        <p:spPr>
          <a:xfrm>
            <a:off x="424416" y="4302452"/>
            <a:ext cx="748090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保養前、保養到期、保養過期發信通知或串接Alarm</a:t>
            </a:r>
          </a:p>
        </p:txBody>
      </p:sp>
      <p:sp>
        <p:nvSpPr>
          <p:cNvPr id="831" name="跳過非上班日、非上班時間 (需配置上班日、時間)…"/>
          <p:cNvSpPr txBox="1"/>
          <p:nvPr/>
        </p:nvSpPr>
        <p:spPr>
          <a:xfrm>
            <a:off x="452517" y="2629810"/>
            <a:ext cx="5104866" cy="94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跳過非上班日、非上班時間 (需配置上班日、時間)</a:t>
            </a:r>
          </a:p>
          <a:p>
            <a:pPr>
              <a:defRPr sz="1600"/>
            </a:pPr>
            <a:r>
              <a:t>保養驗收(接受)完成時建立下一次排程 (日、週、月、…)</a:t>
            </a:r>
          </a:p>
          <a:p>
            <a:pPr>
              <a:defRPr sz="1600"/>
            </a:pPr>
            <a:r>
              <a:t>(解決只能顯示未來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個月保養排程情形)</a:t>
            </a:r>
          </a:p>
        </p:txBody>
      </p:sp>
      <p:sp>
        <p:nvSpPr>
          <p:cNvPr id="832" name="下一次排程產生"/>
          <p:cNvSpPr txBox="1"/>
          <p:nvPr/>
        </p:nvSpPr>
        <p:spPr>
          <a:xfrm>
            <a:off x="438628" y="2248751"/>
            <a:ext cx="23266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下一次排程產生</a:t>
            </a:r>
          </a:p>
        </p:txBody>
      </p:sp>
      <p:sp>
        <p:nvSpPr>
          <p:cNvPr id="833" name="產量(次數)觸發保養排程"/>
          <p:cNvSpPr txBox="1"/>
          <p:nvPr/>
        </p:nvSpPr>
        <p:spPr>
          <a:xfrm>
            <a:off x="424416" y="3759824"/>
            <a:ext cx="356284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產量(次數)觸發保養排程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41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839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0" name="Requirements - 在MES實施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Requirements - 在MES實施</a:t>
              </a:r>
            </a:p>
          </p:txBody>
        </p:sp>
      </p:grpSp>
      <p:sp>
        <p:nvSpPr>
          <p:cNvPr id="842" name="MES檢查EPM是否有過期保養單？…"/>
          <p:cNvSpPr txBox="1"/>
          <p:nvPr/>
        </p:nvSpPr>
        <p:spPr>
          <a:xfrm>
            <a:off x="514472" y="1470651"/>
            <a:ext cx="3220007" cy="656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MES檢查EPM是否有過期保養單？</a:t>
            </a:r>
          </a:p>
          <a:p>
            <a:pPr>
              <a:defRPr sz="1600"/>
            </a:pPr>
            <a:r>
              <a:t>MES檢查EPM是否有維修單？</a:t>
            </a:r>
          </a:p>
        </p:txBody>
      </p:sp>
      <p:sp>
        <p:nvSpPr>
          <p:cNvPr id="843" name="上機提醒"/>
          <p:cNvSpPr txBox="1"/>
          <p:nvPr/>
        </p:nvSpPr>
        <p:spPr>
          <a:xfrm>
            <a:off x="452232" y="982966"/>
            <a:ext cx="13741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上機提醒</a:t>
            </a:r>
          </a:p>
        </p:txBody>
      </p:sp>
      <p:sp>
        <p:nvSpPr>
          <p:cNvPr id="844" name="設備資料都寫入MES…"/>
          <p:cNvSpPr txBox="1"/>
          <p:nvPr/>
        </p:nvSpPr>
        <p:spPr>
          <a:xfrm>
            <a:off x="545592" y="3150586"/>
            <a:ext cx="2204007" cy="656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設備資料都寫入MES</a:t>
            </a:r>
          </a:p>
          <a:p>
            <a:pPr>
              <a:defRPr sz="1600"/>
            </a:pPr>
            <a:r>
              <a:t>EPM讀取MES設備資料</a:t>
            </a:r>
          </a:p>
        </p:txBody>
      </p:sp>
      <p:sp>
        <p:nvSpPr>
          <p:cNvPr id="845" name="設備資料新增、修改"/>
          <p:cNvSpPr txBox="1"/>
          <p:nvPr/>
        </p:nvSpPr>
        <p:spPr>
          <a:xfrm>
            <a:off x="483352" y="2662900"/>
            <a:ext cx="29616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設備資料新增、修改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851" name="資料讀取方案"/>
          <p:cNvSpPr txBox="1"/>
          <p:nvPr/>
        </p:nvSpPr>
        <p:spPr>
          <a:xfrm>
            <a:off x="2530629" y="2254185"/>
            <a:ext cx="391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資料讀取方案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56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59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857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8" name="EPM讀取MES表格 - MES讀取EPM表格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EPM讀取MES表格 - MES讀取EPM表格</a:t>
              </a:r>
            </a:p>
          </p:txBody>
        </p:sp>
      </p:grpSp>
      <p:sp>
        <p:nvSpPr>
          <p:cNvPr id="860" name="在Camstar MES建立User EPMDB…"/>
          <p:cNvSpPr txBox="1"/>
          <p:nvPr/>
        </p:nvSpPr>
        <p:spPr>
          <a:xfrm>
            <a:off x="925507" y="2279585"/>
            <a:ext cx="541452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在Camstar MES建立User EPMDB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EPMDB表格移去Camstar MES資料庫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原EPMDB中設備表格改為View，View資料源為WIPDB表格</a:t>
            </a:r>
          </a:p>
        </p:txBody>
      </p:sp>
      <p:sp>
        <p:nvSpPr>
          <p:cNvPr id="861" name="從EPM應用讀取MES表格設備資料"/>
          <p:cNvSpPr txBox="1"/>
          <p:nvPr/>
        </p:nvSpPr>
        <p:spPr>
          <a:xfrm>
            <a:off x="873743" y="1477661"/>
            <a:ext cx="51331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從EPM應用讀取MES表格設備資料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69" name="Google Shape;2131;p232"/>
          <p:cNvGrpSpPr/>
          <p:nvPr/>
        </p:nvGrpSpPr>
        <p:grpSpPr>
          <a:xfrm>
            <a:off x="-1" y="222334"/>
            <a:ext cx="6163802" cy="338402"/>
            <a:chOff x="0" y="18395"/>
            <a:chExt cx="6163800" cy="338400"/>
          </a:xfrm>
        </p:grpSpPr>
        <p:sp>
          <p:nvSpPr>
            <p:cNvPr id="867" name="矩形"/>
            <p:cNvSpPr/>
            <p:nvPr/>
          </p:nvSpPr>
          <p:spPr>
            <a:xfrm>
              <a:off x="0" y="18395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8" name="Schemas in a Database"/>
            <p:cNvSpPr/>
            <p:nvPr/>
          </p:nvSpPr>
          <p:spPr>
            <a:xfrm>
              <a:off x="960125" y="187595"/>
              <a:ext cx="52036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Schemas in a Database</a:t>
              </a:r>
            </a:p>
          </p:txBody>
        </p:sp>
      </p:grpSp>
      <p:pic>
        <p:nvPicPr>
          <p:cNvPr id="870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7078" y="1525247"/>
            <a:ext cx="4672458" cy="2775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貼上的影片.png" descr="貼上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3968" y="2102831"/>
            <a:ext cx="3214580" cy="1620201"/>
          </a:xfrm>
          <a:prstGeom prst="rect">
            <a:avLst/>
          </a:prstGeom>
          <a:ln w="12700">
            <a:miter lim="400000"/>
          </a:ln>
        </p:spPr>
      </p:pic>
      <p:sp>
        <p:nvSpPr>
          <p:cNvPr id="872" name="形狀"/>
          <p:cNvSpPr/>
          <p:nvPr/>
        </p:nvSpPr>
        <p:spPr>
          <a:xfrm>
            <a:off x="885577" y="1498751"/>
            <a:ext cx="3189181" cy="249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873" name="Oracle Database"/>
          <p:cNvSpPr txBox="1"/>
          <p:nvPr/>
        </p:nvSpPr>
        <p:spPr>
          <a:xfrm>
            <a:off x="2094548" y="3774630"/>
            <a:ext cx="800929" cy="177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00"/>
            </a:lvl1pPr>
          </a:lstStyle>
          <a:p>
            <a:pPr/>
            <a:r>
              <a:t>Oracle Database</a:t>
            </a:r>
          </a:p>
        </p:txBody>
      </p:sp>
      <p:sp>
        <p:nvSpPr>
          <p:cNvPr id="874" name="EPM"/>
          <p:cNvSpPr txBox="1"/>
          <p:nvPr/>
        </p:nvSpPr>
        <p:spPr>
          <a:xfrm>
            <a:off x="2003575" y="2133372"/>
            <a:ext cx="324307" cy="2024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EPM</a:t>
            </a:r>
          </a:p>
        </p:txBody>
      </p:sp>
      <p:sp>
        <p:nvSpPr>
          <p:cNvPr id="875" name="EPM"/>
          <p:cNvSpPr txBox="1"/>
          <p:nvPr/>
        </p:nvSpPr>
        <p:spPr>
          <a:xfrm>
            <a:off x="181176" y="2702901"/>
            <a:ext cx="324307" cy="2024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EPM</a:t>
            </a:r>
          </a:p>
        </p:txBody>
      </p:sp>
      <p:sp>
        <p:nvSpPr>
          <p:cNvPr id="876" name="EPMDB"/>
          <p:cNvSpPr txBox="1"/>
          <p:nvPr/>
        </p:nvSpPr>
        <p:spPr>
          <a:xfrm>
            <a:off x="5680606" y="3832093"/>
            <a:ext cx="375120" cy="1651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EPMDB</a:t>
            </a:r>
          </a:p>
        </p:txBody>
      </p:sp>
      <p:sp>
        <p:nvSpPr>
          <p:cNvPr id="877" name="WIPDB"/>
          <p:cNvSpPr txBox="1"/>
          <p:nvPr/>
        </p:nvSpPr>
        <p:spPr>
          <a:xfrm>
            <a:off x="6160227" y="3832093"/>
            <a:ext cx="353912" cy="1651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"/>
            </a:lvl1pPr>
          </a:lstStyle>
          <a:p>
            <a:pPr/>
            <a:r>
              <a:t>WIPDB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85" name="Google Shape;2131;p232"/>
          <p:cNvGrpSpPr/>
          <p:nvPr/>
        </p:nvGrpSpPr>
        <p:grpSpPr>
          <a:xfrm>
            <a:off x="-1" y="222334"/>
            <a:ext cx="6163802" cy="338402"/>
            <a:chOff x="0" y="18395"/>
            <a:chExt cx="6163800" cy="338400"/>
          </a:xfrm>
        </p:grpSpPr>
        <p:sp>
          <p:nvSpPr>
            <p:cNvPr id="883" name="矩形"/>
            <p:cNvSpPr/>
            <p:nvPr/>
          </p:nvSpPr>
          <p:spPr>
            <a:xfrm>
              <a:off x="0" y="18395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4" name="Efforts &amp; Benefits"/>
            <p:cNvSpPr/>
            <p:nvPr/>
          </p:nvSpPr>
          <p:spPr>
            <a:xfrm>
              <a:off x="960125" y="187595"/>
              <a:ext cx="52036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Efforts &amp; Benefits</a:t>
              </a:r>
            </a:p>
          </p:txBody>
        </p:sp>
      </p:grpSp>
      <p:sp>
        <p:nvSpPr>
          <p:cNvPr id="886" name="Move EPMDB to Camstar MESDB (New schema)…"/>
          <p:cNvSpPr txBox="1"/>
          <p:nvPr/>
        </p:nvSpPr>
        <p:spPr>
          <a:xfrm>
            <a:off x="967715" y="1453253"/>
            <a:ext cx="4575533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Move EPMDB to Camstar MESDB (New schema)</a:t>
            </a:r>
          </a:p>
          <a:p>
            <a:pPr>
              <a:defRPr sz="1600"/>
            </a:pPr>
            <a:r>
              <a:t>Create View for Duplicated Data Table</a:t>
            </a:r>
          </a:p>
        </p:txBody>
      </p:sp>
      <p:sp>
        <p:nvSpPr>
          <p:cNvPr id="887" name="EPM can access MESDB directory…"/>
          <p:cNvSpPr txBox="1"/>
          <p:nvPr/>
        </p:nvSpPr>
        <p:spPr>
          <a:xfrm>
            <a:off x="964377" y="2711016"/>
            <a:ext cx="3232112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EPM can access MESDB directory</a:t>
            </a:r>
          </a:p>
          <a:p>
            <a:pPr>
              <a:defRPr sz="1600"/>
            </a:pPr>
            <a:r>
              <a:t>MES can access EPMDB directory</a:t>
            </a:r>
          </a:p>
        </p:txBody>
      </p:sp>
      <p:sp>
        <p:nvSpPr>
          <p:cNvPr id="888" name="Efforts"/>
          <p:cNvSpPr txBox="1"/>
          <p:nvPr/>
        </p:nvSpPr>
        <p:spPr>
          <a:xfrm>
            <a:off x="452232" y="982966"/>
            <a:ext cx="123864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Efforts</a:t>
            </a:r>
          </a:p>
        </p:txBody>
      </p:sp>
      <p:sp>
        <p:nvSpPr>
          <p:cNvPr id="889" name="Benefits"/>
          <p:cNvSpPr txBox="1"/>
          <p:nvPr/>
        </p:nvSpPr>
        <p:spPr>
          <a:xfrm>
            <a:off x="452232" y="2228785"/>
            <a:ext cx="14527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Benefits</a:t>
            </a:r>
          </a:p>
        </p:txBody>
      </p:sp>
      <p:sp>
        <p:nvSpPr>
          <p:cNvPr id="890" name="Rebuild impacts on Database Exception"/>
          <p:cNvSpPr txBox="1"/>
          <p:nvPr/>
        </p:nvSpPr>
        <p:spPr>
          <a:xfrm>
            <a:off x="964377" y="3965441"/>
            <a:ext cx="3707370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Rebuild impacts on Database Exception</a:t>
            </a:r>
          </a:p>
        </p:txBody>
      </p:sp>
      <p:sp>
        <p:nvSpPr>
          <p:cNvPr id="891" name="Impacts"/>
          <p:cNvSpPr txBox="1"/>
          <p:nvPr/>
        </p:nvSpPr>
        <p:spPr>
          <a:xfrm>
            <a:off x="452232" y="3474605"/>
            <a:ext cx="142375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Impacts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7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08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709" name="設備維修保養作業流程"/>
          <p:cNvSpPr txBox="1"/>
          <p:nvPr/>
        </p:nvSpPr>
        <p:spPr>
          <a:xfrm>
            <a:off x="1344930" y="2254185"/>
            <a:ext cx="645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設備維修保養作業流程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899" name="Google Shape;2131;p232"/>
          <p:cNvGrpSpPr/>
          <p:nvPr/>
        </p:nvGrpSpPr>
        <p:grpSpPr>
          <a:xfrm>
            <a:off x="-1" y="222334"/>
            <a:ext cx="6163802" cy="338402"/>
            <a:chOff x="0" y="18395"/>
            <a:chExt cx="6163800" cy="338400"/>
          </a:xfrm>
        </p:grpSpPr>
        <p:sp>
          <p:nvSpPr>
            <p:cNvPr id="897" name="矩形"/>
            <p:cNvSpPr/>
            <p:nvPr/>
          </p:nvSpPr>
          <p:spPr>
            <a:xfrm>
              <a:off x="0" y="18395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8" name="Requirements"/>
            <p:cNvSpPr/>
            <p:nvPr/>
          </p:nvSpPr>
          <p:spPr>
            <a:xfrm>
              <a:off x="960125" y="187595"/>
              <a:ext cx="52036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Requirements</a:t>
              </a:r>
            </a:p>
          </p:txBody>
        </p:sp>
      </p:grpSp>
      <p:pic>
        <p:nvPicPr>
          <p:cNvPr id="900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623440"/>
            <a:ext cx="9144000" cy="1896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14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17" name="Google Shape;2131;p232"/>
          <p:cNvGrpSpPr/>
          <p:nvPr/>
        </p:nvGrpSpPr>
        <p:grpSpPr>
          <a:xfrm>
            <a:off x="-1" y="222334"/>
            <a:ext cx="6163802" cy="338402"/>
            <a:chOff x="0" y="18395"/>
            <a:chExt cx="6163800" cy="338400"/>
          </a:xfrm>
        </p:grpSpPr>
        <p:sp>
          <p:nvSpPr>
            <p:cNvPr id="715" name="矩形"/>
            <p:cNvSpPr/>
            <p:nvPr/>
          </p:nvSpPr>
          <p:spPr>
            <a:xfrm>
              <a:off x="0" y="18395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16" name="EPM Operation Scenarios"/>
            <p:cNvSpPr/>
            <p:nvPr/>
          </p:nvSpPr>
          <p:spPr>
            <a:xfrm>
              <a:off x="960125" y="187595"/>
              <a:ext cx="520367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EPM Operation Scenarios</a:t>
              </a:r>
            </a:p>
          </p:txBody>
        </p:sp>
      </p:grpSp>
      <p:sp>
        <p:nvSpPr>
          <p:cNvPr id="718" name="零件領出  (零件請領)        - 待確認…"/>
          <p:cNvSpPr txBox="1"/>
          <p:nvPr/>
        </p:nvSpPr>
        <p:spPr>
          <a:xfrm>
            <a:off x="967715" y="1453253"/>
            <a:ext cx="3186173" cy="319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>
              <a:defRPr sz="1600"/>
            </a:pPr>
            <a:r>
              <a:t>零件領出  (零件請領)        - 待確認</a:t>
            </a:r>
          </a:p>
          <a:p>
            <a:pPr>
              <a:defRPr sz="1600"/>
            </a:pPr>
            <a:r>
              <a:t>零件繳回  (零件請領取消) - 待確認</a:t>
            </a:r>
          </a:p>
          <a:p>
            <a:pPr>
              <a:defRPr sz="1600"/>
            </a:pPr>
            <a:r>
              <a:t>保養模組定義                    - 少使用</a:t>
            </a:r>
          </a:p>
          <a:p>
            <a:pPr>
              <a:defRPr sz="1600"/>
            </a:pPr>
            <a:r>
              <a:t>設備模組關聯                    - 少使用</a:t>
            </a:r>
          </a:p>
          <a:p>
            <a:pPr>
              <a:defRPr sz="1600"/>
            </a:pPr>
            <a:r>
              <a:t>週期定義</a:t>
            </a:r>
          </a:p>
          <a:p>
            <a:pPr>
              <a:defRPr sz="1600"/>
            </a:pPr>
            <a:r>
              <a:t>保養項目設定</a:t>
            </a:r>
          </a:p>
          <a:p>
            <a:pPr>
              <a:defRPr sz="1600"/>
            </a:pPr>
            <a:r>
              <a:t>設備保養</a:t>
            </a:r>
          </a:p>
          <a:p>
            <a:pPr>
              <a:defRPr sz="1600"/>
            </a:pPr>
            <a:r>
              <a:t>設備叫修</a:t>
            </a:r>
          </a:p>
          <a:p>
            <a:pPr>
              <a:defRPr sz="1600"/>
            </a:pPr>
            <a:r>
              <a:t>設備維修</a:t>
            </a:r>
          </a:p>
          <a:p>
            <a:pPr>
              <a:defRPr sz="1600"/>
            </a:pPr>
            <a:r>
              <a:t>設備驗收</a:t>
            </a:r>
          </a:p>
          <a:p>
            <a:pPr>
              <a:defRPr sz="1600"/>
            </a:pPr>
            <a:r>
              <a:t>廠務設備定義</a:t>
            </a:r>
          </a:p>
        </p:txBody>
      </p:sp>
      <p:sp>
        <p:nvSpPr>
          <p:cNvPr id="719" name="EPM"/>
          <p:cNvSpPr txBox="1"/>
          <p:nvPr/>
        </p:nvSpPr>
        <p:spPr>
          <a:xfrm>
            <a:off x="452232" y="982966"/>
            <a:ext cx="88068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EPM</a:t>
            </a:r>
          </a:p>
        </p:txBody>
      </p:sp>
      <p:sp>
        <p:nvSpPr>
          <p:cNvPr id="720" name="MES"/>
          <p:cNvSpPr txBox="1"/>
          <p:nvPr/>
        </p:nvSpPr>
        <p:spPr>
          <a:xfrm>
            <a:off x="6230622" y="1051367"/>
            <a:ext cx="86409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5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MES</a:t>
            </a:r>
          </a:p>
        </p:txBody>
      </p:sp>
      <p:sp>
        <p:nvSpPr>
          <p:cNvPr id="721" name="生產設備定義…"/>
          <p:cNvSpPr txBox="1"/>
          <p:nvPr/>
        </p:nvSpPr>
        <p:spPr>
          <a:xfrm>
            <a:off x="6747391" y="1418125"/>
            <a:ext cx="1323341" cy="1100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生產設備定義</a:t>
            </a:r>
          </a:p>
          <a:p>
            <a:pPr>
              <a:defRPr sz="1600"/>
            </a:pPr>
            <a:r>
              <a:t>上機提醒</a:t>
            </a:r>
          </a:p>
          <a:p>
            <a:pPr>
              <a:defRPr sz="1600"/>
            </a:pPr>
          </a:p>
        </p:txBody>
      </p:sp>
      <p:sp>
        <p:nvSpPr>
          <p:cNvPr id="722" name="星形"/>
          <p:cNvSpPr/>
          <p:nvPr/>
        </p:nvSpPr>
        <p:spPr>
          <a:xfrm>
            <a:off x="692885" y="2651876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3" name="星形"/>
          <p:cNvSpPr/>
          <p:nvPr/>
        </p:nvSpPr>
        <p:spPr>
          <a:xfrm>
            <a:off x="692885" y="2930886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4" name="星形"/>
          <p:cNvSpPr/>
          <p:nvPr/>
        </p:nvSpPr>
        <p:spPr>
          <a:xfrm>
            <a:off x="692885" y="3488907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5" name="星形"/>
          <p:cNvSpPr/>
          <p:nvPr/>
        </p:nvSpPr>
        <p:spPr>
          <a:xfrm>
            <a:off x="692885" y="3767918"/>
            <a:ext cx="206493" cy="19638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6" name="星形"/>
          <p:cNvSpPr/>
          <p:nvPr/>
        </p:nvSpPr>
        <p:spPr>
          <a:xfrm>
            <a:off x="692885" y="4046928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7" name="星形"/>
          <p:cNvSpPr/>
          <p:nvPr/>
        </p:nvSpPr>
        <p:spPr>
          <a:xfrm>
            <a:off x="6559422" y="1486289"/>
            <a:ext cx="206494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8" name="星形"/>
          <p:cNvSpPr/>
          <p:nvPr/>
        </p:nvSpPr>
        <p:spPr>
          <a:xfrm>
            <a:off x="692885" y="3209897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29" name="星形"/>
          <p:cNvSpPr/>
          <p:nvPr/>
        </p:nvSpPr>
        <p:spPr>
          <a:xfrm>
            <a:off x="692885" y="4310307"/>
            <a:ext cx="206493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730" name="星形"/>
          <p:cNvSpPr/>
          <p:nvPr/>
        </p:nvSpPr>
        <p:spPr>
          <a:xfrm>
            <a:off x="6559422" y="1753792"/>
            <a:ext cx="206494" cy="1963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38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36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37" name="週期定義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週期定義</a:t>
              </a:r>
            </a:p>
          </p:txBody>
        </p:sp>
      </p:grpSp>
      <p:pic>
        <p:nvPicPr>
          <p:cNvPr id="739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750" y="1022350"/>
            <a:ext cx="7048500" cy="309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47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45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46" name="生產/廠務設備新增/修改 - ASIS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生產/廠務設備新增/修改 - ASIS</a:t>
              </a:r>
            </a:p>
          </p:txBody>
        </p:sp>
      </p:grpSp>
      <p:pic>
        <p:nvPicPr>
          <p:cNvPr id="748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896" y="1251609"/>
            <a:ext cx="3995561" cy="2822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貼上的影片.png" descr="貼上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17427" y="1251609"/>
            <a:ext cx="3995561" cy="2822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54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57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55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56" name="生產/廠務設備新增/修改 - TOBE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生產/廠務設備新增/修改 - TOBE</a:t>
              </a:r>
            </a:p>
          </p:txBody>
        </p:sp>
      </p:grpSp>
      <p:pic>
        <p:nvPicPr>
          <p:cNvPr id="758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604" y="771290"/>
            <a:ext cx="7652792" cy="4310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63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66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64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5" name="設備保養項目設定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設備保養項目設定</a:t>
              </a:r>
            </a:p>
          </p:txBody>
        </p:sp>
      </p:grpSp>
      <p:pic>
        <p:nvPicPr>
          <p:cNvPr id="767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673" y="969100"/>
            <a:ext cx="4399555" cy="355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貼上的影片.png" descr="貼上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21960" y="1007199"/>
            <a:ext cx="4312048" cy="2813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76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74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5" name="設備叫修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設備叫修</a:t>
              </a:r>
            </a:p>
          </p:txBody>
        </p:sp>
      </p:grpSp>
      <p:pic>
        <p:nvPicPr>
          <p:cNvPr id="777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257" y="765269"/>
            <a:ext cx="7103486" cy="4149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2177;p234" descr="Google Shape;2177;p234"/>
          <p:cNvPicPr>
            <a:picLocks noChangeAspect="1"/>
          </p:cNvPicPr>
          <p:nvPr/>
        </p:nvPicPr>
        <p:blipFill>
          <a:blip r:embed="rId3">
            <a:extLst/>
          </a:blip>
          <a:srcRect l="16120" t="0" r="9344" b="91761"/>
          <a:stretch>
            <a:fillRect/>
          </a:stretch>
        </p:blipFill>
        <p:spPr>
          <a:xfrm>
            <a:off x="0" y="0"/>
            <a:ext cx="9144000" cy="643832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Google Shape;2178;p234"/>
          <p:cNvSpPr/>
          <p:nvPr/>
        </p:nvSpPr>
        <p:spPr>
          <a:xfrm>
            <a:off x="-1" y="563220"/>
            <a:ext cx="6163802" cy="8061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785" name="Google Shape;2131;p232"/>
          <p:cNvGrpSpPr/>
          <p:nvPr/>
        </p:nvGrpSpPr>
        <p:grpSpPr>
          <a:xfrm>
            <a:off x="-1" y="168035"/>
            <a:ext cx="6163802" cy="447001"/>
            <a:chOff x="0" y="0"/>
            <a:chExt cx="6163800" cy="446999"/>
          </a:xfrm>
        </p:grpSpPr>
        <p:sp>
          <p:nvSpPr>
            <p:cNvPr id="783" name="矩形"/>
            <p:cNvSpPr/>
            <p:nvPr/>
          </p:nvSpPr>
          <p:spPr>
            <a:xfrm>
              <a:off x="0" y="54299"/>
              <a:ext cx="6163801" cy="33840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4" name="設備維修"/>
            <p:cNvSpPr txBox="1"/>
            <p:nvPr/>
          </p:nvSpPr>
          <p:spPr>
            <a:xfrm>
              <a:off x="960125" y="0"/>
              <a:ext cx="5203676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設備維修</a:t>
              </a:r>
            </a:p>
          </p:txBody>
        </p:sp>
      </p:grpSp>
      <p:pic>
        <p:nvPicPr>
          <p:cNvPr id="786" name="貼上的影片.png" descr="貼上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2711" y="683719"/>
            <a:ext cx="5491955" cy="4275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fad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wC">
  <a:themeElements>
    <a:clrScheme name="Pw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0000FF"/>
      </a:hlink>
      <a:folHlink>
        <a:srgbClr val="FF00FF"/>
      </a:folHlink>
    </a:clrScheme>
    <a:fontScheme name="Pw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w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wC">
  <a:themeElements>
    <a:clrScheme name="Pw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0000FF"/>
      </a:hlink>
      <a:folHlink>
        <a:srgbClr val="FF00FF"/>
      </a:folHlink>
    </a:clrScheme>
    <a:fontScheme name="PwC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w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