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IBM Plex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MRNosup+Te64ew0b00yYpCfIb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DA8FBC-1972-43DA-BCF2-0E1F12DF6631}">
  <a:tblStyle styleId="{4EDA8FBC-1972-43DA-BCF2-0E1F12DF66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BMPlexSans-italic.fntdata"/><Relationship Id="rId10" Type="http://schemas.openxmlformats.org/officeDocument/2006/relationships/font" Target="fonts/IBMPlexSans-bold.fntdata"/><Relationship Id="rId13" Type="http://customschemas.google.com/relationships/presentationmetadata" Target="metadata"/><Relationship Id="rId12" Type="http://schemas.openxmlformats.org/officeDocument/2006/relationships/font" Target="fonts/IBMPlex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zh-TW"/>
              <a:t>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eddb1ffb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4eddb1ffb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4eddb1ffbc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 Content">
  <p:cSld name="1_Title and Full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42913" y="432000"/>
            <a:ext cx="113060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42913" y="2103120"/>
            <a:ext cx="11306000" cy="4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218489" y="6492240"/>
            <a:ext cx="3530800" cy="1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- Subtitle">
  <p:cSld name="Two Content - 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42913" y="316218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body"/>
          </p:nvPr>
        </p:nvSpPr>
        <p:spPr>
          <a:xfrm>
            <a:off x="6275388" y="2103437"/>
            <a:ext cx="5473699" cy="40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>
  <p:cSld name="Content and Imag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42913" y="317704"/>
            <a:ext cx="5317807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42913" y="2103438"/>
            <a:ext cx="5317807" cy="40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- Subtitle">
  <p:cSld name="Content and Image - Sub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42914" y="316218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442912" y="1003769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442913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42913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4332288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3" type="body"/>
          </p:nvPr>
        </p:nvSpPr>
        <p:spPr>
          <a:xfrm>
            <a:off x="8220076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- Subtitle">
  <p:cSld name="Three Content - Sub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42913" y="316218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42913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3" type="body"/>
          </p:nvPr>
        </p:nvSpPr>
        <p:spPr>
          <a:xfrm>
            <a:off x="4332288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4" type="body"/>
          </p:nvPr>
        </p:nvSpPr>
        <p:spPr>
          <a:xfrm>
            <a:off x="8220076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- Subtitle">
  <p:cSld name="Four Content - Sub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42913" y="316218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4" type="body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5" type="body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">
  <p:cSld name="Five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3" type="body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4" type="body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5" type="body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 - Subtitle">
  <p:cSld name="Five Content - Sub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42913" y="316217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3" type="body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4" type="body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5" type="body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6" type="body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Three Image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/>
          <p:nvPr>
            <p:ph idx="2" type="pic"/>
          </p:nvPr>
        </p:nvSpPr>
        <p:spPr>
          <a:xfrm>
            <a:off x="442912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56" name="Google Shape;156;p22"/>
          <p:cNvSpPr/>
          <p:nvPr>
            <p:ph idx="3" type="pic"/>
          </p:nvPr>
        </p:nvSpPr>
        <p:spPr>
          <a:xfrm>
            <a:off x="4331494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57" name="Google Shape;157;p22"/>
          <p:cNvSpPr/>
          <p:nvPr>
            <p:ph idx="4" type="pic"/>
          </p:nvPr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5" type="body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6" type="body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42913" y="317703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42912" y="2103120"/>
            <a:ext cx="11306175" cy="4073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AutoNum type="arabicPeriod"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None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- Subtitle">
  <p:cSld name="Three Images - Sub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42913" y="316218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3"/>
          <p:cNvSpPr/>
          <p:nvPr>
            <p:ph idx="2" type="pic"/>
          </p:nvPr>
        </p:nvSpPr>
        <p:spPr>
          <a:xfrm>
            <a:off x="442912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68" name="Google Shape;168;p23"/>
          <p:cNvSpPr/>
          <p:nvPr>
            <p:ph idx="3" type="pic"/>
          </p:nvPr>
        </p:nvSpPr>
        <p:spPr>
          <a:xfrm>
            <a:off x="4331494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69" name="Google Shape;169;p23"/>
          <p:cNvSpPr/>
          <p:nvPr>
            <p:ph idx="4" type="pic"/>
          </p:nvPr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70" name="Google Shape;170;p23"/>
          <p:cNvSpPr txBox="1"/>
          <p:nvPr>
            <p:ph idx="5" type="body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6" type="body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7" type="body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for Icons">
  <p:cSld name="Four Text Boxes for Icon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4723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335963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0" name="Google Shape;180;p24"/>
          <p:cNvSpPr txBox="1"/>
          <p:nvPr>
            <p:ph idx="3" type="body"/>
          </p:nvPr>
        </p:nvSpPr>
        <p:spPr>
          <a:xfrm>
            <a:off x="627636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1" name="Google Shape;181;p24"/>
          <p:cNvSpPr txBox="1"/>
          <p:nvPr>
            <p:ph idx="4" type="body"/>
          </p:nvPr>
        </p:nvSpPr>
        <p:spPr>
          <a:xfrm>
            <a:off x="919308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for Icons - Subtitle">
  <p:cSld name="Four Text Boxes for Icons - Sub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42913" y="316218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5"/>
          <p:cNvSpPr txBox="1"/>
          <p:nvPr>
            <p:ph idx="2" type="body"/>
          </p:nvPr>
        </p:nvSpPr>
        <p:spPr>
          <a:xfrm>
            <a:off x="44723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9" name="Google Shape;189;p25"/>
          <p:cNvSpPr txBox="1"/>
          <p:nvPr>
            <p:ph idx="3" type="body"/>
          </p:nvPr>
        </p:nvSpPr>
        <p:spPr>
          <a:xfrm>
            <a:off x="335963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0" name="Google Shape;190;p25"/>
          <p:cNvSpPr txBox="1"/>
          <p:nvPr>
            <p:ph idx="4" type="body"/>
          </p:nvPr>
        </p:nvSpPr>
        <p:spPr>
          <a:xfrm>
            <a:off x="627636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1" name="Google Shape;191;p25"/>
          <p:cNvSpPr txBox="1"/>
          <p:nvPr>
            <p:ph idx="5" type="body"/>
          </p:nvPr>
        </p:nvSpPr>
        <p:spPr>
          <a:xfrm>
            <a:off x="919308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2" name="Google Shape;192;p25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am Images">
  <p:cSld name="Four Team Image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/>
          <p:nvPr>
            <p:ph idx="2" type="pic"/>
          </p:nvPr>
        </p:nvSpPr>
        <p:spPr>
          <a:xfrm>
            <a:off x="442911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98" name="Google Shape;198;p26"/>
          <p:cNvSpPr/>
          <p:nvPr>
            <p:ph idx="3" type="pic"/>
          </p:nvPr>
        </p:nvSpPr>
        <p:spPr>
          <a:xfrm>
            <a:off x="335963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99" name="Google Shape;199;p26"/>
          <p:cNvSpPr/>
          <p:nvPr>
            <p:ph idx="4" type="pic"/>
          </p:nvPr>
        </p:nvSpPr>
        <p:spPr>
          <a:xfrm>
            <a:off x="6276363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00" name="Google Shape;200;p26"/>
          <p:cNvSpPr/>
          <p:nvPr>
            <p:ph idx="5" type="pic"/>
          </p:nvPr>
        </p:nvSpPr>
        <p:spPr>
          <a:xfrm>
            <a:off x="919308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447233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body"/>
          </p:nvPr>
        </p:nvSpPr>
        <p:spPr>
          <a:xfrm>
            <a:off x="335963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3" name="Google Shape;203;p26"/>
          <p:cNvSpPr txBox="1"/>
          <p:nvPr>
            <p:ph idx="7" type="body"/>
          </p:nvPr>
        </p:nvSpPr>
        <p:spPr>
          <a:xfrm>
            <a:off x="6276363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4" name="Google Shape;204;p26"/>
          <p:cNvSpPr txBox="1"/>
          <p:nvPr>
            <p:ph idx="8" type="body"/>
          </p:nvPr>
        </p:nvSpPr>
        <p:spPr>
          <a:xfrm>
            <a:off x="919308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5" name="Google Shape;205;p26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am Images - Subtitle">
  <p:cSld name="Four Team Images - Subtitl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442913" y="316218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7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7"/>
          <p:cNvSpPr/>
          <p:nvPr>
            <p:ph idx="2" type="pic"/>
          </p:nvPr>
        </p:nvSpPr>
        <p:spPr>
          <a:xfrm>
            <a:off x="442911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2" name="Google Shape;212;p27"/>
          <p:cNvSpPr/>
          <p:nvPr>
            <p:ph idx="3" type="pic"/>
          </p:nvPr>
        </p:nvSpPr>
        <p:spPr>
          <a:xfrm>
            <a:off x="335963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3" name="Google Shape;213;p27"/>
          <p:cNvSpPr/>
          <p:nvPr>
            <p:ph idx="4" type="pic"/>
          </p:nvPr>
        </p:nvSpPr>
        <p:spPr>
          <a:xfrm>
            <a:off x="6276363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4" name="Google Shape;214;p27"/>
          <p:cNvSpPr/>
          <p:nvPr>
            <p:ph idx="5" type="pic"/>
          </p:nvPr>
        </p:nvSpPr>
        <p:spPr>
          <a:xfrm>
            <a:off x="919308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5" name="Google Shape;215;p27"/>
          <p:cNvSpPr txBox="1"/>
          <p:nvPr>
            <p:ph idx="6" type="body"/>
          </p:nvPr>
        </p:nvSpPr>
        <p:spPr>
          <a:xfrm>
            <a:off x="447233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6" name="Google Shape;216;p27"/>
          <p:cNvSpPr txBox="1"/>
          <p:nvPr>
            <p:ph idx="7" type="body"/>
          </p:nvPr>
        </p:nvSpPr>
        <p:spPr>
          <a:xfrm>
            <a:off x="335963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7" name="Google Shape;217;p27"/>
          <p:cNvSpPr txBox="1"/>
          <p:nvPr>
            <p:ph idx="8" type="body"/>
          </p:nvPr>
        </p:nvSpPr>
        <p:spPr>
          <a:xfrm>
            <a:off x="6276363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8" name="Google Shape;218;p27"/>
          <p:cNvSpPr txBox="1"/>
          <p:nvPr>
            <p:ph idx="9" type="body"/>
          </p:nvPr>
        </p:nvSpPr>
        <p:spPr>
          <a:xfrm>
            <a:off x="919308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9" name="Google Shape;219;p27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">
  <p:cSld name="One Column Char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8"/>
          <p:cNvSpPr/>
          <p:nvPr>
            <p:ph idx="2" type="chart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8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 - Subtitle">
  <p:cSld name="One Column Chart - Subtitl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442913" y="316218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29"/>
          <p:cNvSpPr txBox="1"/>
          <p:nvPr>
            <p:ph idx="2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9"/>
          <p:cNvSpPr/>
          <p:nvPr>
            <p:ph idx="3" type="chart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29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 Dark">
  <p:cSld name="One Column Chart Dark">
    <p:bg>
      <p:bgPr>
        <a:solidFill>
          <a:srgbClr val="46464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42913" y="317705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30"/>
          <p:cNvSpPr/>
          <p:nvPr>
            <p:ph idx="2" type="chart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442913" y="317705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2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Footer" showMasterSp="0">
  <p:cSld name="Blank No Foot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 and Chart">
  <p:cSld name="Infographic and Char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442913" y="317705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4"/>
          <p:cNvSpPr/>
          <p:nvPr/>
        </p:nvSpPr>
        <p:spPr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60370" y="2377440"/>
            <a:ext cx="361188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0"/>
              <a:buNone/>
              <a:defRPr b="1" sz="1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2" type="body"/>
          </p:nvPr>
        </p:nvSpPr>
        <p:spPr>
          <a:xfrm>
            <a:off x="442914" y="3931920"/>
            <a:ext cx="3328986" cy="206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4"/>
          <p:cNvSpPr/>
          <p:nvPr>
            <p:ph idx="3" type="chart"/>
          </p:nvPr>
        </p:nvSpPr>
        <p:spPr>
          <a:xfrm>
            <a:off x="4327525" y="2095500"/>
            <a:ext cx="7421563" cy="407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Infographic">
  <p:cSld name="Three Content Infographic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442913" y="317705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442913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None/>
              <a:defRPr b="0" sz="85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2" type="body"/>
          </p:nvPr>
        </p:nvSpPr>
        <p:spPr>
          <a:xfrm>
            <a:off x="4327524" y="2095500"/>
            <a:ext cx="3533775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b="0" sz="8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3" type="body"/>
          </p:nvPr>
        </p:nvSpPr>
        <p:spPr>
          <a:xfrm>
            <a:off x="8222571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b="0" sz="8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4" type="body"/>
          </p:nvPr>
        </p:nvSpPr>
        <p:spPr>
          <a:xfrm>
            <a:off x="442913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5" type="body"/>
          </p:nvPr>
        </p:nvSpPr>
        <p:spPr>
          <a:xfrm>
            <a:off x="4327525" y="3599542"/>
            <a:ext cx="3533775" cy="2578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35"/>
          <p:cNvSpPr txBox="1"/>
          <p:nvPr>
            <p:ph idx="6" type="body"/>
          </p:nvPr>
        </p:nvSpPr>
        <p:spPr>
          <a:xfrm>
            <a:off x="8222571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 Dark">
  <p:cSld name="Title and Chart Dark">
    <p:bg>
      <p:bgPr>
        <a:solidFill>
          <a:srgbClr val="46464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442913" y="317705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6"/>
          <p:cNvSpPr/>
          <p:nvPr>
            <p:ph idx="2" type="chart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36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6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Light" showMasterSp="0">
  <p:cSld name="Thank You Light"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sz="5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7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" name="Google Shape;285;p37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" showMasterSp="0">
  <p:cSld name="Section Header Orange">
    <p:bg>
      <p:bgPr>
        <a:solidFill>
          <a:srgbClr val="D04A0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8"/>
          <p:cNvSpPr txBox="1"/>
          <p:nvPr>
            <p:ph idx="1" type="subTitle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650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 showMasterSp="0">
  <p:cSld name="Section Header Red">
    <p:bg>
      <p:bgPr>
        <a:solidFill>
          <a:srgbClr val="E0301E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9"/>
          <p:cNvSpPr txBox="1"/>
          <p:nvPr>
            <p:ph idx="1" type="subTitle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650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ose" showMasterSp="0">
  <p:cSld name="Section Header Rose">
    <p:bg>
      <p:bgPr>
        <a:solidFill>
          <a:srgbClr val="DB536A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650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y" showMasterSp="0">
  <p:cSld name="Section Header Grey">
    <p:bg>
      <p:bgPr>
        <a:solidFill>
          <a:srgbClr val="464646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1"/>
          <p:cNvSpPr txBox="1"/>
          <p:nvPr>
            <p:ph idx="1" type="subTitle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650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 Manual" showMasterSp="0">
  <p:cSld name="Section Header Orange Manual">
    <p:bg>
      <p:bgPr>
        <a:solidFill>
          <a:srgbClr val="D04A0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 Content">
  <p:cSld name="Title and Full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42913" y="2103120"/>
            <a:ext cx="11306175" cy="4073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 Manual" showMasterSp="0">
  <p:cSld name="Section Header Red Manual">
    <p:bg>
      <p:bgPr>
        <a:solidFill>
          <a:srgbClr val="E0301E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ose Manual" showMasterSp="0">
  <p:cSld name="Section Header Rose Manual">
    <p:bg>
      <p:bgPr>
        <a:solidFill>
          <a:srgbClr val="DB536A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y Manual" showMasterSp="0">
  <p:cSld name="Section Header Grey Manual">
    <p:bg>
      <p:bgPr>
        <a:solidFill>
          <a:srgbClr val="464646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 Full">
  <p:cSld name="Quote 1 Image Full">
    <p:bg>
      <p:bgPr>
        <a:solidFill>
          <a:srgbClr val="DEDEDE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0" y="1143000"/>
            <a:ext cx="4572000" cy="4572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anchorCtr="0" anchor="t" bIns="180000" lIns="438900" spcFirstLastPara="1" rIns="252000" wrap="square" tIns="1440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sz="2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46"/>
          <p:cNvSpPr/>
          <p:nvPr/>
        </p:nvSpPr>
        <p:spPr>
          <a:xfrm>
            <a:off x="442913" y="1623703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6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6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6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 Orange">
  <p:cSld name="Quote 1 Image Orange">
    <p:bg>
      <p:bgPr>
        <a:solidFill>
          <a:srgbClr val="D04A0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47"/>
          <p:cNvSpPr/>
          <p:nvPr/>
        </p:nvSpPr>
        <p:spPr>
          <a:xfrm>
            <a:off x="442913" y="687001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7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7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7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">
  <p:cSld name="Quote 1 Imag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0" sz="3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/>
        </p:txBody>
      </p:sp>
      <p:sp>
        <p:nvSpPr>
          <p:cNvPr id="323" name="Google Shape;323;p48"/>
          <p:cNvSpPr/>
          <p:nvPr/>
        </p:nvSpPr>
        <p:spPr>
          <a:xfrm>
            <a:off x="442913" y="687001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8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5" name="Google Shape;325;p48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8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0" sz="3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/>
        </p:txBody>
      </p:sp>
      <p:sp>
        <p:nvSpPr>
          <p:cNvPr id="329" name="Google Shape;329;p49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9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9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Orange">
  <p:cSld name="Quote 2 Orange">
    <p:bg>
      <p:bgPr>
        <a:solidFill>
          <a:srgbClr val="D04A0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50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0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50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50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Red">
  <p:cSld name="Quote 2 Red">
    <p:bg>
      <p:bgPr>
        <a:solidFill>
          <a:srgbClr val="E0301E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51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1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51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1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Rose">
  <p:cSld name="Quote 2 Rose">
    <p:bg>
      <p:bgPr>
        <a:solidFill>
          <a:srgbClr val="DB536A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52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2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2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52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 Content - Subtitle">
  <p:cSld name="Title and Full Content - Sub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42913" y="316218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Grey">
  <p:cSld name="Quote 2 Grey">
    <p:bg>
      <p:bgPr>
        <a:solidFill>
          <a:srgbClr val="464646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53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3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3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3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">
  <p:cSld name="1_Section Divider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/>
          <p:nvPr/>
        </p:nvSpPr>
        <p:spPr>
          <a:xfrm rot="10800000">
            <a:off x="2976556" y="-4"/>
            <a:ext cx="308381" cy="68580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4"/>
          <p:cNvSpPr/>
          <p:nvPr/>
        </p:nvSpPr>
        <p:spPr>
          <a:xfrm rot="-5400000">
            <a:off x="5941808" y="-1282702"/>
            <a:ext cx="308381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4"/>
          <p:cNvSpPr/>
          <p:nvPr/>
        </p:nvSpPr>
        <p:spPr>
          <a:xfrm rot="10800000">
            <a:off x="2976556" y="-4"/>
            <a:ext cx="308381" cy="68580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4"/>
          <p:cNvSpPr/>
          <p:nvPr/>
        </p:nvSpPr>
        <p:spPr>
          <a:xfrm>
            <a:off x="0" y="4"/>
            <a:ext cx="9258300" cy="6857996"/>
          </a:xfrm>
          <a:prstGeom prst="rect">
            <a:avLst/>
          </a:prstGeom>
          <a:solidFill>
            <a:srgbClr val="4645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4"/>
          <p:cNvSpPr txBox="1"/>
          <p:nvPr>
            <p:ph idx="1" type="body"/>
          </p:nvPr>
        </p:nvSpPr>
        <p:spPr>
          <a:xfrm>
            <a:off x="1661100" y="1469536"/>
            <a:ext cx="2482396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0"/>
              <a:buNone/>
              <a:defRPr sz="110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>
                <a:solidFill>
                  <a:schemeClr val="accent4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–"/>
              <a:defRPr>
                <a:solidFill>
                  <a:schemeClr val="accent4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>
                <a:solidFill>
                  <a:schemeClr val="accent4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54"/>
          <p:cNvSpPr txBox="1"/>
          <p:nvPr>
            <p:ph idx="2" type="body"/>
          </p:nvPr>
        </p:nvSpPr>
        <p:spPr>
          <a:xfrm>
            <a:off x="1720426" y="2947767"/>
            <a:ext cx="7080673" cy="1551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0" sz="5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>
                <a:solidFill>
                  <a:schemeClr val="accent4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–"/>
              <a:defRPr>
                <a:solidFill>
                  <a:schemeClr val="accent4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>
                <a:solidFill>
                  <a:schemeClr val="accent4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54"/>
          <p:cNvSpPr/>
          <p:nvPr/>
        </p:nvSpPr>
        <p:spPr>
          <a:xfrm>
            <a:off x="9244013" y="-2"/>
            <a:ext cx="2947987" cy="68558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只有標題">
  <p:cSld name="1_只有標題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/>
          <p:nvPr>
            <p:ph idx="12" type="sldNum"/>
          </p:nvPr>
        </p:nvSpPr>
        <p:spPr>
          <a:xfrm>
            <a:off x="11628103" y="6560598"/>
            <a:ext cx="553704" cy="2973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ee Content">
  <p:cSld name="Free Conte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442913" y="317705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6"/>
          <p:cNvSpPr txBox="1"/>
          <p:nvPr>
            <p:ph idx="12" type="sldNum"/>
          </p:nvPr>
        </p:nvSpPr>
        <p:spPr>
          <a:xfrm>
            <a:off x="11712624" y="6585869"/>
            <a:ext cx="463411" cy="2721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199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199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199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199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199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199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199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199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199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3" showMasterSp="0">
  <p:cSld name="1_Section Header 3"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407337" y="2848536"/>
            <a:ext cx="3277767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0" sz="2667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57"/>
          <p:cNvSpPr txBox="1"/>
          <p:nvPr>
            <p:ph idx="1" type="body"/>
          </p:nvPr>
        </p:nvSpPr>
        <p:spPr>
          <a:xfrm>
            <a:off x="415927" y="4376928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933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825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750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3" name="Google Shape;373;p57"/>
          <p:cNvSpPr txBox="1"/>
          <p:nvPr/>
        </p:nvSpPr>
        <p:spPr>
          <a:xfrm>
            <a:off x="415927" y="6401049"/>
            <a:ext cx="341312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icrosoft JhengHei"/>
              <a:buNone/>
            </a:pPr>
            <a:r>
              <a:rPr b="0" i="0" lang="zh-TW" sz="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PwC Taiwan 資誠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7"/>
          <p:cNvSpPr txBox="1"/>
          <p:nvPr>
            <p:ph idx="12" type="sldNum"/>
          </p:nvPr>
        </p:nvSpPr>
        <p:spPr>
          <a:xfrm>
            <a:off x="8934451" y="6535841"/>
            <a:ext cx="284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75" name="Google Shape;375;p57"/>
          <p:cNvGrpSpPr/>
          <p:nvPr/>
        </p:nvGrpSpPr>
        <p:grpSpPr>
          <a:xfrm>
            <a:off x="4052571" y="-7783"/>
            <a:ext cx="180811" cy="6864159"/>
            <a:chOff x="3039428" y="-5837"/>
            <a:chExt cx="135608" cy="5148119"/>
          </a:xfrm>
        </p:grpSpPr>
        <p:sp>
          <p:nvSpPr>
            <p:cNvPr id="376" name="Google Shape;376;p57"/>
            <p:cNvSpPr/>
            <p:nvPr/>
          </p:nvSpPr>
          <p:spPr>
            <a:xfrm rot="5400000">
              <a:off x="2992932" y="2522999"/>
              <a:ext cx="228599" cy="13560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7"/>
            <p:cNvSpPr/>
            <p:nvPr/>
          </p:nvSpPr>
          <p:spPr>
            <a:xfrm rot="-5400000">
              <a:off x="550555" y="2518612"/>
              <a:ext cx="5148119" cy="99220"/>
            </a:xfrm>
            <a:custGeom>
              <a:rect b="b" l="l" r="r" t="t"/>
              <a:pathLst>
                <a:path extrusionOk="0" h="10197" w="10023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cap="rnd" cmpd="sng" w="9525">
              <a:solidFill>
                <a:srgbClr val="E130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Dark" showMasterSp="0">
  <p:cSld name="Thank You Dark">
    <p:bg>
      <p:bgPr>
        <a:solidFill>
          <a:srgbClr val="464646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/>
          <p:nvPr/>
        </p:nvSpPr>
        <p:spPr>
          <a:xfrm>
            <a:off x="0" y="4940855"/>
            <a:ext cx="12192000" cy="19172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8"/>
          <p:cNvSpPr txBox="1"/>
          <p:nvPr>
            <p:ph type="ctrTitle"/>
          </p:nvPr>
        </p:nvSpPr>
        <p:spPr>
          <a:xfrm>
            <a:off x="442913" y="428625"/>
            <a:ext cx="54740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b="0" i="0" sz="5867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/>
        </p:txBody>
      </p:sp>
      <p:sp>
        <p:nvSpPr>
          <p:cNvPr id="381" name="Google Shape;381;p58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8"/>
          <p:cNvSpPr txBox="1"/>
          <p:nvPr>
            <p:ph idx="1" type="body"/>
          </p:nvPr>
        </p:nvSpPr>
        <p:spPr>
          <a:xfrm>
            <a:off x="442912" y="5259600"/>
            <a:ext cx="11306000" cy="1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Google Shape;383;p58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8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">
  <p:cSld name="One Column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 - Subtitle">
  <p:cSld name="One Column Content - Sub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42913" y="316218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442912" y="1003769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 Dark">
  <p:cSld name="One Column Content Dark">
    <p:bg>
      <p:bgPr>
        <a:solidFill>
          <a:srgbClr val="46464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442913" y="317705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42913" y="317704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6275388" y="2103438"/>
            <a:ext cx="54737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42913" y="317705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3347" y="846323"/>
            <a:ext cx="12195347" cy="9842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5282" y="0"/>
                </a:lnTo>
                <a:cubicBezTo>
                  <a:pt x="14926" y="39996"/>
                  <a:pt x="14571" y="80004"/>
                  <a:pt x="14228" y="120000"/>
                </a:cubicBezTo>
                <a:cubicBezTo>
                  <a:pt x="13827" y="80004"/>
                  <a:pt x="13426" y="39996"/>
                  <a:pt x="13036" y="0"/>
                </a:cubicBezTo>
                <a:lnTo>
                  <a:pt x="0" y="0"/>
                </a:lnTo>
              </a:path>
            </a:pathLst>
          </a:custGeom>
          <a:noFill/>
          <a:ln cap="rnd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1"/>
          <p:cNvGraphicFramePr/>
          <p:nvPr/>
        </p:nvGraphicFramePr>
        <p:xfrm>
          <a:off x="2177253" y="1198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2579725"/>
                <a:gridCol w="2575525"/>
              </a:tblGrid>
              <a:tr h="65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欣興</a:t>
                      </a:r>
                      <a:endParaRPr b="1" sz="1200" u="sng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CEO,COO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PwC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90" name="Google Shape;390;p1"/>
          <p:cNvSpPr txBox="1"/>
          <p:nvPr/>
        </p:nvSpPr>
        <p:spPr>
          <a:xfrm>
            <a:off x="2177254" y="994919"/>
            <a:ext cx="5155260" cy="20257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1" i="0" lang="zh-TW" sz="1333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Steering Committee</a:t>
            </a:r>
            <a:endParaRPr b="1" i="0" sz="1333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391" name="Google Shape;391;p1"/>
          <p:cNvGraphicFramePr/>
          <p:nvPr/>
        </p:nvGraphicFramePr>
        <p:xfrm>
          <a:off x="3066392" y="3298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711675"/>
                <a:gridCol w="17089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欣興</a:t>
                      </a:r>
                      <a:endParaRPr b="1" sz="1200" u="sng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solidFill>
                            <a:schemeClr val="dk1"/>
                          </a:solidFill>
                          <a:highlight>
                            <a:srgbClr val="F8F8F8"/>
                          </a:highlight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PwC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highlight>
                          <a:srgbClr val="F8F8F8"/>
                        </a:highlight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2" name="Google Shape;392;p1"/>
          <p:cNvGraphicFramePr/>
          <p:nvPr/>
        </p:nvGraphicFramePr>
        <p:xfrm>
          <a:off x="466310" y="4581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173700"/>
              </a:tblGrid>
              <a:tr h="197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欣興</a:t>
                      </a:r>
                      <a:endParaRPr b="1" sz="1200" u="sng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生產部門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計畫部門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工藝部門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產品部門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設備管理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品質部門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" name="Google Shape;393;p1"/>
          <p:cNvSpPr txBox="1"/>
          <p:nvPr/>
        </p:nvSpPr>
        <p:spPr>
          <a:xfrm>
            <a:off x="466585" y="4145541"/>
            <a:ext cx="2590131" cy="4373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1" i="0" lang="zh-TW" sz="1333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Business Design Team</a:t>
            </a:r>
            <a:endParaRPr b="1" i="0" sz="1333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4" name="Google Shape;394;p1"/>
          <p:cNvSpPr txBox="1"/>
          <p:nvPr/>
        </p:nvSpPr>
        <p:spPr>
          <a:xfrm>
            <a:off x="3258184" y="4144349"/>
            <a:ext cx="2616581" cy="4373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1" i="0" lang="zh-TW" sz="1333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MES Design and Development Team </a:t>
            </a:r>
            <a:endParaRPr b="1" i="0" sz="1333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95" name="Google Shape;395;p1"/>
          <p:cNvCxnSpPr>
            <a:endCxn id="394" idx="0"/>
          </p:cNvCxnSpPr>
          <p:nvPr/>
        </p:nvCxnSpPr>
        <p:spPr>
          <a:xfrm rot="5400000">
            <a:off x="4477225" y="3844799"/>
            <a:ext cx="388800" cy="210300"/>
          </a:xfrm>
          <a:prstGeom prst="bentConnector3">
            <a:avLst>
              <a:gd fmla="val 49981" name="adj1"/>
            </a:avLst>
          </a:prstGeom>
          <a:noFill/>
          <a:ln cap="sq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"/>
          <p:cNvCxnSpPr>
            <a:endCxn id="393" idx="0"/>
          </p:cNvCxnSpPr>
          <p:nvPr/>
        </p:nvCxnSpPr>
        <p:spPr>
          <a:xfrm flipH="1">
            <a:off x="1761650" y="2841141"/>
            <a:ext cx="3004200" cy="1304400"/>
          </a:xfrm>
          <a:prstGeom prst="bentConnector3">
            <a:avLst>
              <a:gd fmla="val 2" name="adj1"/>
            </a:avLst>
          </a:prstGeom>
          <a:noFill/>
          <a:ln cap="sq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97" name="Google Shape;397;p1"/>
          <p:cNvGraphicFramePr/>
          <p:nvPr/>
        </p:nvGraphicFramePr>
        <p:xfrm>
          <a:off x="7052941" y="24137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698475"/>
              </a:tblGrid>
              <a:tr h="50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PwC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8" name="Google Shape;398;p1"/>
          <p:cNvSpPr txBox="1"/>
          <p:nvPr/>
        </p:nvSpPr>
        <p:spPr>
          <a:xfrm>
            <a:off x="7052941" y="1935843"/>
            <a:ext cx="1698475" cy="47783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Integration and Quality </a:t>
            </a:r>
            <a:br>
              <a:rPr b="1" i="0" lang="zh-TW" sz="1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i="0" lang="zh-TW" sz="1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Lead (QA)</a:t>
            </a:r>
            <a:endParaRPr b="1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99" name="Google Shape;399;p1"/>
          <p:cNvCxnSpPr/>
          <p:nvPr/>
        </p:nvCxnSpPr>
        <p:spPr>
          <a:xfrm>
            <a:off x="4750499" y="1740340"/>
            <a:ext cx="21807" cy="1112307"/>
          </a:xfrm>
          <a:prstGeom prst="straightConnector1">
            <a:avLst/>
          </a:prstGeom>
          <a:noFill/>
          <a:ln cap="sq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1"/>
          <p:cNvSpPr txBox="1"/>
          <p:nvPr/>
        </p:nvSpPr>
        <p:spPr>
          <a:xfrm>
            <a:off x="6206967" y="4145541"/>
            <a:ext cx="2590132" cy="4373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1" i="0" lang="zh-TW" sz="1333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Infra Integration Team</a:t>
            </a:r>
            <a:endParaRPr b="1" i="0" sz="1333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01" name="Google Shape;401;p1"/>
          <p:cNvCxnSpPr>
            <a:endCxn id="400" idx="0"/>
          </p:cNvCxnSpPr>
          <p:nvPr/>
        </p:nvCxnSpPr>
        <p:spPr>
          <a:xfrm>
            <a:off x="4776833" y="3755541"/>
            <a:ext cx="2725200" cy="390000"/>
          </a:xfrm>
          <a:prstGeom prst="bentConnector3">
            <a:avLst>
              <a:gd fmla="val -5" name="adj1"/>
            </a:avLst>
          </a:prstGeom>
          <a:noFill/>
          <a:ln cap="sq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02" name="Google Shape;402;p1"/>
          <p:cNvGraphicFramePr/>
          <p:nvPr/>
        </p:nvGraphicFramePr>
        <p:xfrm>
          <a:off x="441367" y="23793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977600"/>
              </a:tblGrid>
              <a:tr h="60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西門子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1"/>
          <p:cNvSpPr txBox="1"/>
          <p:nvPr/>
        </p:nvSpPr>
        <p:spPr>
          <a:xfrm>
            <a:off x="441368" y="2160937"/>
            <a:ext cx="1977597" cy="203999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1" i="0" lang="zh-TW" sz="1333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西門子原廠專家</a:t>
            </a:r>
            <a:endParaRPr/>
          </a:p>
        </p:txBody>
      </p:sp>
      <p:graphicFrame>
        <p:nvGraphicFramePr>
          <p:cNvPr id="404" name="Google Shape;404;p1"/>
          <p:cNvGraphicFramePr/>
          <p:nvPr/>
        </p:nvGraphicFramePr>
        <p:xfrm>
          <a:off x="3023382" y="2200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743825"/>
                <a:gridCol w="174097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欣興</a:t>
                      </a:r>
                      <a:endParaRPr b="1" sz="1200" u="sng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各業務主管/CIO</a:t>
                      </a:r>
                      <a:endParaRPr b="1"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PwC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405;p1"/>
          <p:cNvSpPr txBox="1"/>
          <p:nvPr/>
        </p:nvSpPr>
        <p:spPr>
          <a:xfrm>
            <a:off x="3001575" y="1996169"/>
            <a:ext cx="3506612" cy="20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1" i="0" lang="zh-TW" sz="1333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Chief of Project Officer</a:t>
            </a:r>
            <a:endParaRPr b="1" i="0" sz="1333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406" name="Google Shape;406;p1"/>
          <p:cNvGrpSpPr/>
          <p:nvPr/>
        </p:nvGrpSpPr>
        <p:grpSpPr>
          <a:xfrm>
            <a:off x="8940978" y="833997"/>
            <a:ext cx="3130886" cy="5968080"/>
            <a:chOff x="2989536" y="548341"/>
            <a:chExt cx="2348165" cy="4476069"/>
          </a:xfrm>
        </p:grpSpPr>
        <p:cxnSp>
          <p:nvCxnSpPr>
            <p:cNvPr id="407" name="Google Shape;407;p1"/>
            <p:cNvCxnSpPr/>
            <p:nvPr/>
          </p:nvCxnSpPr>
          <p:spPr>
            <a:xfrm>
              <a:off x="3026002" y="692130"/>
              <a:ext cx="2282272" cy="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8" name="Google Shape;408;p1"/>
            <p:cNvSpPr txBox="1"/>
            <p:nvPr/>
          </p:nvSpPr>
          <p:spPr>
            <a:xfrm>
              <a:off x="3058328" y="899039"/>
              <a:ext cx="2173150" cy="556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確保專案所需資源之充分支援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督導專案執行進展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負責專案所需之指導決策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協調專案中不同之意見以達共識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 txBox="1"/>
            <p:nvPr/>
          </p:nvSpPr>
          <p:spPr>
            <a:xfrm>
              <a:off x="3054899" y="2176027"/>
              <a:ext cx="1891360" cy="804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負責專案計劃之規劃與執行控制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負責分配專案所需資源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負責專案內容之雙向溝通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負責專案內容之品質控制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負責專案成員間不同意見之協調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14478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負責專案執行過程中所需之決策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2883" lvl="0" marL="22576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0" name="Google Shape;410;p1"/>
            <p:cNvSpPr txBox="1"/>
            <p:nvPr/>
          </p:nvSpPr>
          <p:spPr>
            <a:xfrm>
              <a:off x="3068005" y="3057457"/>
              <a:ext cx="2173150" cy="1205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執行專案、負責會議召開行政事宜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參與調研、討論與會議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提供專案所需之內部文件與需求確認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指派會前準備作業與簡報資料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執行專案相關工作任務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與顧問溝通改善建議，協調內部作業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確認專案相關之決議與交付文件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認真學習且學會使用系統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對所有終端使用者進行教育訓練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35459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1" name="Google Shape;411;p1"/>
            <p:cNvSpPr txBox="1"/>
            <p:nvPr/>
          </p:nvSpPr>
          <p:spPr>
            <a:xfrm>
              <a:off x="3054899" y="4288150"/>
              <a:ext cx="2282802" cy="736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執行調研及專案、討論與會議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分析專案所需之內部文件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負責指派會前準備作業與簡報資料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主持及引導各項會議之討論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依照專案計畫，流程/設計/開發/撰寫彙整各項交付文件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 txBox="1"/>
            <p:nvPr/>
          </p:nvSpPr>
          <p:spPr>
            <a:xfrm>
              <a:off x="3689876" y="548341"/>
              <a:ext cx="882124" cy="195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97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67"/>
                <a:buFont typeface="Arial"/>
                <a:buNone/>
              </a:pPr>
              <a:r>
                <a:rPr b="1" i="0" lang="zh-TW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工作職責</a:t>
              </a:r>
              <a:endParaRPr b="1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3" name="Google Shape;413;p1"/>
            <p:cNvSpPr txBox="1"/>
            <p:nvPr/>
          </p:nvSpPr>
          <p:spPr>
            <a:xfrm>
              <a:off x="3078525" y="1570069"/>
              <a:ext cx="1891360" cy="389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針對專案相關專業知識，提供專案團隊執行之必要諮詢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37055" lvl="1" marL="24834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b="0" i="0" lang="zh-TW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協助確保專案執行與產出之品質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 txBox="1"/>
            <p:nvPr/>
          </p:nvSpPr>
          <p:spPr>
            <a:xfrm>
              <a:off x="3030403" y="1991988"/>
              <a:ext cx="2278421" cy="12462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zh-TW" sz="1000" u="none" cap="none" strike="noStrike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Project Management Office</a:t>
              </a:r>
              <a:endParaRPr b="1" i="0" sz="10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15" name="Google Shape;415;p1"/>
            <p:cNvSpPr txBox="1"/>
            <p:nvPr/>
          </p:nvSpPr>
          <p:spPr>
            <a:xfrm>
              <a:off x="3010109" y="740244"/>
              <a:ext cx="2282802" cy="12460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zh-TW" sz="1000" u="none" cap="none" strike="noStrike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Steering Committee</a:t>
              </a:r>
              <a:endParaRPr b="1" i="0" sz="10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16" name="Google Shape;416;p1"/>
            <p:cNvSpPr txBox="1"/>
            <p:nvPr/>
          </p:nvSpPr>
          <p:spPr>
            <a:xfrm>
              <a:off x="3025472" y="2897425"/>
              <a:ext cx="2282802" cy="12460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zh-TW" sz="1000" u="none" cap="none" strike="noStrike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景碩  team</a:t>
              </a:r>
              <a:endParaRPr b="1" i="0" sz="10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17" name="Google Shape;417;p1"/>
            <p:cNvSpPr txBox="1"/>
            <p:nvPr/>
          </p:nvSpPr>
          <p:spPr>
            <a:xfrm>
              <a:off x="2989536" y="4125620"/>
              <a:ext cx="2282802" cy="12460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zh-TW" sz="1000" u="none" cap="none" strike="noStrike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PwC  team</a:t>
              </a:r>
              <a:endParaRPr b="1" i="0" sz="10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418" name="Google Shape;418;p1"/>
            <p:cNvSpPr txBox="1"/>
            <p:nvPr/>
          </p:nvSpPr>
          <p:spPr>
            <a:xfrm>
              <a:off x="3014489" y="1403046"/>
              <a:ext cx="2278421" cy="13698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zh-TW" sz="1000" u="none" cap="none" strike="noStrike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Chief of Officer</a:t>
              </a:r>
              <a:endParaRPr b="1" i="0" sz="10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aphicFrame>
        <p:nvGraphicFramePr>
          <p:cNvPr id="419" name="Google Shape;419;p1"/>
          <p:cNvGraphicFramePr/>
          <p:nvPr/>
        </p:nvGraphicFramePr>
        <p:xfrm>
          <a:off x="7078613" y="3328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698475"/>
              </a:tblGrid>
              <a:tr h="50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PwC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highlight>
                          <a:srgbClr val="F8F8F8"/>
                        </a:highlight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1"/>
          <p:cNvSpPr txBox="1"/>
          <p:nvPr/>
        </p:nvSpPr>
        <p:spPr>
          <a:xfrm>
            <a:off x="7078613" y="3048280"/>
            <a:ext cx="1698475" cy="27978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Architecture Lead</a:t>
            </a:r>
            <a:endParaRPr b="1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1" name="Google Shape;421;p1"/>
          <p:cNvSpPr txBox="1"/>
          <p:nvPr/>
        </p:nvSpPr>
        <p:spPr>
          <a:xfrm>
            <a:off x="3066392" y="3146987"/>
            <a:ext cx="3420592" cy="18251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1" i="0" lang="zh-TW" sz="1333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Project Management Office</a:t>
            </a:r>
            <a:endParaRPr b="1" i="0" sz="1333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22" name="Google Shape;422;p1"/>
          <p:cNvCxnSpPr/>
          <p:nvPr/>
        </p:nvCxnSpPr>
        <p:spPr>
          <a:xfrm flipH="1" rot="-5400000">
            <a:off x="6264138" y="2765022"/>
            <a:ext cx="1058400" cy="570300"/>
          </a:xfrm>
          <a:prstGeom prst="bentConnector3">
            <a:avLst>
              <a:gd fmla="val 0" name="adj1"/>
            </a:avLst>
          </a:prstGeom>
          <a:noFill/>
          <a:ln cap="sq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1"/>
          <p:cNvCxnSpPr/>
          <p:nvPr/>
        </p:nvCxnSpPr>
        <p:spPr>
          <a:xfrm>
            <a:off x="6508187" y="2413675"/>
            <a:ext cx="544755" cy="0"/>
          </a:xfrm>
          <a:prstGeom prst="straightConnector1">
            <a:avLst/>
          </a:prstGeom>
          <a:noFill/>
          <a:ln cap="sq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24" name="Google Shape;424;p1"/>
          <p:cNvGraphicFramePr/>
          <p:nvPr/>
        </p:nvGraphicFramePr>
        <p:xfrm>
          <a:off x="1796695" y="4596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262625"/>
              </a:tblGrid>
              <a:tr h="197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PwC+康思騰</a:t>
                      </a:r>
                      <a:endParaRPr b="1" sz="1200" u="sng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Business Process Consultant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 (BA)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5" name="Google Shape;425;p1"/>
          <p:cNvGraphicFramePr/>
          <p:nvPr/>
        </p:nvGraphicFramePr>
        <p:xfrm>
          <a:off x="3281764" y="45924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173700"/>
              </a:tblGrid>
              <a:tr h="197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欣興</a:t>
                      </a:r>
                      <a:endParaRPr b="1" sz="1200" u="sng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各業務單位Key User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開發</a:t>
                      </a:r>
                      <a:endParaRPr b="1"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1" lang="zh-TW" sz="11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6" name="Google Shape;426;p1"/>
          <p:cNvGraphicFramePr/>
          <p:nvPr/>
        </p:nvGraphicFramePr>
        <p:xfrm>
          <a:off x="4612149" y="4597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262625"/>
              </a:tblGrid>
              <a:tr h="197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PwC+康思騰</a:t>
                      </a:r>
                      <a:endParaRPr b="1" sz="1200" u="sng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MES Consultant (SA)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MES Developer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Report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Dashboard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7" name="Google Shape;427;p1"/>
          <p:cNvGraphicFramePr/>
          <p:nvPr/>
        </p:nvGraphicFramePr>
        <p:xfrm>
          <a:off x="6213117" y="4590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112825"/>
              </a:tblGrid>
              <a:tr h="210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欣興</a:t>
                      </a:r>
                      <a:endParaRPr b="1" sz="1200" u="sng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Infra IT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8" name="Google Shape;428;p1"/>
          <p:cNvGraphicFramePr/>
          <p:nvPr/>
        </p:nvGraphicFramePr>
        <p:xfrm>
          <a:off x="7443978" y="45956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{4EDA8FBC-1972-43DA-BCF2-0E1F12DF6631}</a:tableStyleId>
              </a:tblPr>
              <a:tblGrid>
                <a:gridCol w="1367475"/>
              </a:tblGrid>
              <a:tr h="210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PwC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i="0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Architecture 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Engineer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1"/>
          <p:cNvSpPr txBox="1"/>
          <p:nvPr>
            <p:ph type="title"/>
          </p:nvPr>
        </p:nvSpPr>
        <p:spPr>
          <a:xfrm>
            <a:off x="151444" y="300597"/>
            <a:ext cx="844601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資誠PCB智慧製造團隊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"/>
          <p:cNvCxnSpPr/>
          <p:nvPr/>
        </p:nvCxnSpPr>
        <p:spPr>
          <a:xfrm>
            <a:off x="1025807" y="3190799"/>
            <a:ext cx="1389476" cy="0"/>
          </a:xfrm>
          <a:prstGeom prst="straightConnector1">
            <a:avLst/>
          </a:prstGeom>
          <a:noFill/>
          <a:ln cap="flat" cmpd="sng" w="76200">
            <a:solidFill>
              <a:srgbClr val="A7241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2"/>
          <p:cNvCxnSpPr/>
          <p:nvPr/>
        </p:nvCxnSpPr>
        <p:spPr>
          <a:xfrm>
            <a:off x="997562" y="2598178"/>
            <a:ext cx="9761134" cy="0"/>
          </a:xfrm>
          <a:prstGeom prst="straightConnector1">
            <a:avLst/>
          </a:prstGeom>
          <a:noFill/>
          <a:ln cap="flat" cmpd="sng" w="76200">
            <a:solidFill>
              <a:srgbClr val="A7241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436" name="Google Shape;436;p2"/>
          <p:cNvGraphicFramePr/>
          <p:nvPr/>
        </p:nvGraphicFramePr>
        <p:xfrm>
          <a:off x="885824" y="14474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{4EDA8FBC-1972-43DA-BCF2-0E1F12DF6631}</a:tableStyleId>
              </a:tblPr>
              <a:tblGrid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  <a:gridCol w="701875"/>
              </a:tblGrid>
              <a:tr h="25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D+1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D+2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D+3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D+4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D+5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D+6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D+7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D+8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D+9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D+10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D+11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D+12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D+13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D+14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D+15</a:t>
                      </a:r>
                      <a:endParaRPr/>
                    </a:p>
                  </a:txBody>
                  <a:tcPr marT="6350" marB="0" marR="6350" marL="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pSp>
        <p:nvGrpSpPr>
          <p:cNvPr id="437" name="Google Shape;437;p2"/>
          <p:cNvGrpSpPr/>
          <p:nvPr/>
        </p:nvGrpSpPr>
        <p:grpSpPr>
          <a:xfrm>
            <a:off x="142271" y="1802038"/>
            <a:ext cx="847725" cy="286524"/>
            <a:chOff x="142271" y="1350099"/>
            <a:chExt cx="847725" cy="286524"/>
          </a:xfrm>
        </p:grpSpPr>
        <p:sp>
          <p:nvSpPr>
            <p:cNvPr id="438" name="Google Shape;438;p2"/>
            <p:cNvSpPr txBox="1"/>
            <p:nvPr/>
          </p:nvSpPr>
          <p:spPr>
            <a:xfrm>
              <a:off x="142271" y="1350099"/>
              <a:ext cx="847725" cy="286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C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Kick-off</a:t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 flipH="1">
              <a:off x="804262" y="1402798"/>
              <a:ext cx="185734" cy="130026"/>
            </a:xfrm>
            <a:prstGeom prst="triangle">
              <a:avLst>
                <a:gd fmla="val 50000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2"/>
          <p:cNvSpPr/>
          <p:nvPr/>
        </p:nvSpPr>
        <p:spPr>
          <a:xfrm>
            <a:off x="71560" y="2575539"/>
            <a:ext cx="776284" cy="3234709"/>
          </a:xfrm>
          <a:prstGeom prst="rect">
            <a:avLst/>
          </a:prstGeom>
          <a:solidFill>
            <a:srgbClr val="A7241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2"/>
          <p:cNvGrpSpPr/>
          <p:nvPr/>
        </p:nvGrpSpPr>
        <p:grpSpPr>
          <a:xfrm>
            <a:off x="2066238" y="2484989"/>
            <a:ext cx="923400" cy="637273"/>
            <a:chOff x="2066238" y="2484989"/>
            <a:chExt cx="923400" cy="637273"/>
          </a:xfrm>
        </p:grpSpPr>
        <p:sp>
          <p:nvSpPr>
            <p:cNvPr id="442" name="Google Shape;442;p2"/>
            <p:cNvSpPr/>
            <p:nvPr/>
          </p:nvSpPr>
          <p:spPr>
            <a:xfrm>
              <a:off x="2194655" y="2484989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 txBox="1"/>
            <p:nvPr/>
          </p:nvSpPr>
          <p:spPr>
            <a:xfrm>
              <a:off x="2066238" y="2660562"/>
              <a:ext cx="92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zh-TW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需求分析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zh-TW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階段完成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44" name="Google Shape;444;p2"/>
          <p:cNvSpPr/>
          <p:nvPr/>
        </p:nvSpPr>
        <p:spPr>
          <a:xfrm>
            <a:off x="918408" y="3099263"/>
            <a:ext cx="209550" cy="1783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"/>
          <p:cNvSpPr txBox="1"/>
          <p:nvPr/>
        </p:nvSpPr>
        <p:spPr>
          <a:xfrm>
            <a:off x="772338" y="3307882"/>
            <a:ext cx="9103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需求調研</a:t>
            </a:r>
            <a:endParaRPr b="0" i="0" sz="14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6" name="Google Shape;446;p2"/>
          <p:cNvSpPr/>
          <p:nvPr/>
        </p:nvSpPr>
        <p:spPr>
          <a:xfrm>
            <a:off x="7714202" y="2504488"/>
            <a:ext cx="209457" cy="1783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"/>
          <p:cNvSpPr txBox="1"/>
          <p:nvPr/>
        </p:nvSpPr>
        <p:spPr>
          <a:xfrm>
            <a:off x="7652560" y="2651295"/>
            <a:ext cx="8969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上線支持</a:t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8" name="Google Shape;448;p2"/>
          <p:cNvSpPr/>
          <p:nvPr/>
        </p:nvSpPr>
        <p:spPr>
          <a:xfrm>
            <a:off x="6884901" y="2516430"/>
            <a:ext cx="209550" cy="1783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2"/>
          <p:cNvGrpSpPr/>
          <p:nvPr/>
        </p:nvGrpSpPr>
        <p:grpSpPr>
          <a:xfrm>
            <a:off x="5619304" y="2484989"/>
            <a:ext cx="815400" cy="606450"/>
            <a:chOff x="5847904" y="2484989"/>
            <a:chExt cx="815400" cy="606450"/>
          </a:xfrm>
        </p:grpSpPr>
        <p:sp>
          <p:nvSpPr>
            <p:cNvPr id="450" name="Google Shape;450;p2"/>
            <p:cNvSpPr txBox="1"/>
            <p:nvPr/>
          </p:nvSpPr>
          <p:spPr>
            <a:xfrm>
              <a:off x="5847904" y="2629739"/>
              <a:ext cx="815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用戶接受測試</a:t>
              </a:r>
              <a:r>
                <a:rPr lang="zh-TW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完成</a:t>
              </a:r>
              <a:endParaRPr b="0" i="0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19182" y="2484989"/>
              <a:ext cx="2097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2"/>
          <p:cNvSpPr txBox="1"/>
          <p:nvPr/>
        </p:nvSpPr>
        <p:spPr>
          <a:xfrm>
            <a:off x="6788956" y="2660563"/>
            <a:ext cx="7738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全流程測試</a:t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53" name="Google Shape;453;p2"/>
          <p:cNvGrpSpPr/>
          <p:nvPr/>
        </p:nvGrpSpPr>
        <p:grpSpPr>
          <a:xfrm>
            <a:off x="2558156" y="1767145"/>
            <a:ext cx="1214861" cy="276999"/>
            <a:chOff x="6275209" y="4836327"/>
            <a:chExt cx="1214861" cy="276999"/>
          </a:xfrm>
        </p:grpSpPr>
        <p:sp>
          <p:nvSpPr>
            <p:cNvPr id="454" name="Google Shape;454;p2"/>
            <p:cNvSpPr txBox="1"/>
            <p:nvPr/>
          </p:nvSpPr>
          <p:spPr>
            <a:xfrm>
              <a:off x="6275209" y="4836327"/>
              <a:ext cx="11219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C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MES藍圖確認</a:t>
              </a:r>
              <a:endParaRPr b="0" i="0" sz="12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 flipH="1">
              <a:off x="7304336" y="4909813"/>
              <a:ext cx="185734" cy="130026"/>
            </a:xfrm>
            <a:prstGeom prst="triangle">
              <a:avLst>
                <a:gd fmla="val 50000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"/>
          <p:cNvGrpSpPr/>
          <p:nvPr/>
        </p:nvGrpSpPr>
        <p:grpSpPr>
          <a:xfrm>
            <a:off x="4586793" y="1759886"/>
            <a:ext cx="1348825" cy="277077"/>
            <a:chOff x="6266589" y="4836254"/>
            <a:chExt cx="1132800" cy="293700"/>
          </a:xfrm>
        </p:grpSpPr>
        <p:sp>
          <p:nvSpPr>
            <p:cNvPr id="457" name="Google Shape;457;p2"/>
            <p:cNvSpPr txBox="1"/>
            <p:nvPr/>
          </p:nvSpPr>
          <p:spPr>
            <a:xfrm>
              <a:off x="6266589" y="4836254"/>
              <a:ext cx="11328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C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MES UAT開始</a:t>
              </a:r>
              <a:endParaRPr b="0" i="0" sz="12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 flipH="1">
              <a:off x="7191882" y="4903856"/>
              <a:ext cx="185700" cy="129900"/>
            </a:xfrm>
            <a:prstGeom prst="triangle">
              <a:avLst>
                <a:gd fmla="val 50000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2"/>
          <p:cNvGrpSpPr/>
          <p:nvPr/>
        </p:nvGrpSpPr>
        <p:grpSpPr>
          <a:xfrm>
            <a:off x="9533025" y="1738711"/>
            <a:ext cx="1225671" cy="276999"/>
            <a:chOff x="-235675" y="1329311"/>
            <a:chExt cx="1225671" cy="276999"/>
          </a:xfrm>
        </p:grpSpPr>
        <p:sp>
          <p:nvSpPr>
            <p:cNvPr id="460" name="Google Shape;460;p2"/>
            <p:cNvSpPr txBox="1"/>
            <p:nvPr/>
          </p:nvSpPr>
          <p:spPr>
            <a:xfrm>
              <a:off x="-235675" y="1329311"/>
              <a:ext cx="11328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C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MES項目終驗</a:t>
              </a:r>
              <a:endParaRPr b="0" i="0" sz="12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 flipH="1">
              <a:off x="804262" y="1402798"/>
              <a:ext cx="185734" cy="130026"/>
            </a:xfrm>
            <a:prstGeom prst="triangle">
              <a:avLst>
                <a:gd fmla="val 50000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2"/>
          <p:cNvGrpSpPr/>
          <p:nvPr/>
        </p:nvGrpSpPr>
        <p:grpSpPr>
          <a:xfrm>
            <a:off x="2999839" y="4786302"/>
            <a:ext cx="2762271" cy="494015"/>
            <a:chOff x="3119152" y="4894875"/>
            <a:chExt cx="2762271" cy="494015"/>
          </a:xfrm>
        </p:grpSpPr>
        <p:sp>
          <p:nvSpPr>
            <p:cNvPr id="463" name="Google Shape;463;p2"/>
            <p:cNvSpPr/>
            <p:nvPr/>
          </p:nvSpPr>
          <p:spPr>
            <a:xfrm>
              <a:off x="3629773" y="4894875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 txBox="1"/>
            <p:nvPr/>
          </p:nvSpPr>
          <p:spPr>
            <a:xfrm>
              <a:off x="3119152" y="5081113"/>
              <a:ext cx="1625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建模與一階段開發</a:t>
              </a:r>
              <a:endParaRPr b="0" i="0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65" name="Google Shape;465;p2"/>
            <p:cNvCxnSpPr>
              <a:stCxn id="463" idx="6"/>
            </p:cNvCxnSpPr>
            <p:nvPr/>
          </p:nvCxnSpPr>
          <p:spPr>
            <a:xfrm>
              <a:off x="3839323" y="4984054"/>
              <a:ext cx="2042100" cy="8700"/>
            </a:xfrm>
            <a:prstGeom prst="straightConnector1">
              <a:avLst/>
            </a:prstGeom>
            <a:noFill/>
            <a:ln cap="flat" cmpd="sng" w="76200">
              <a:solidFill>
                <a:srgbClr val="A724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66" name="Google Shape;466;p2"/>
          <p:cNvGrpSpPr/>
          <p:nvPr/>
        </p:nvGrpSpPr>
        <p:grpSpPr>
          <a:xfrm>
            <a:off x="3955151" y="1988445"/>
            <a:ext cx="1232050" cy="277010"/>
            <a:chOff x="6202041" y="4839552"/>
            <a:chExt cx="1232050" cy="293629"/>
          </a:xfrm>
        </p:grpSpPr>
        <p:sp>
          <p:nvSpPr>
            <p:cNvPr id="467" name="Google Shape;467;p2"/>
            <p:cNvSpPr txBox="1"/>
            <p:nvPr/>
          </p:nvSpPr>
          <p:spPr>
            <a:xfrm>
              <a:off x="6202041" y="4839552"/>
              <a:ext cx="1121994" cy="2936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C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Infra建置完成</a:t>
              </a:r>
              <a:endParaRPr b="0" i="0" sz="12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 flipH="1">
              <a:off x="7248357" y="4895793"/>
              <a:ext cx="185734" cy="130026"/>
            </a:xfrm>
            <a:prstGeom prst="triangle">
              <a:avLst>
                <a:gd fmla="val 50000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2"/>
          <p:cNvGrpSpPr/>
          <p:nvPr/>
        </p:nvGrpSpPr>
        <p:grpSpPr>
          <a:xfrm>
            <a:off x="1594356" y="3721652"/>
            <a:ext cx="1752122" cy="472408"/>
            <a:chOff x="2583088" y="4154759"/>
            <a:chExt cx="1752122" cy="472408"/>
          </a:xfrm>
        </p:grpSpPr>
        <p:sp>
          <p:nvSpPr>
            <p:cNvPr id="470" name="Google Shape;470;p2"/>
            <p:cNvSpPr/>
            <p:nvPr/>
          </p:nvSpPr>
          <p:spPr>
            <a:xfrm>
              <a:off x="2848560" y="4154759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 txBox="1"/>
            <p:nvPr/>
          </p:nvSpPr>
          <p:spPr>
            <a:xfrm>
              <a:off x="2583088" y="4319390"/>
              <a:ext cx="9941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系統設計</a:t>
              </a:r>
              <a:endParaRPr b="0" i="0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72" name="Google Shape;472;p2"/>
            <p:cNvCxnSpPr>
              <a:stCxn id="470" idx="6"/>
            </p:cNvCxnSpPr>
            <p:nvPr/>
          </p:nvCxnSpPr>
          <p:spPr>
            <a:xfrm flipH="1" rot="10800000">
              <a:off x="3058110" y="4231038"/>
              <a:ext cx="1277100" cy="12900"/>
            </a:xfrm>
            <a:prstGeom prst="straightConnector1">
              <a:avLst/>
            </a:prstGeom>
            <a:noFill/>
            <a:ln cap="flat" cmpd="sng" w="76200">
              <a:solidFill>
                <a:srgbClr val="A724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3" name="Google Shape;473;p2"/>
          <p:cNvGrpSpPr/>
          <p:nvPr/>
        </p:nvGrpSpPr>
        <p:grpSpPr>
          <a:xfrm>
            <a:off x="2120692" y="4317855"/>
            <a:ext cx="1752122" cy="472408"/>
            <a:chOff x="2583088" y="4154759"/>
            <a:chExt cx="1752122" cy="472408"/>
          </a:xfrm>
        </p:grpSpPr>
        <p:sp>
          <p:nvSpPr>
            <p:cNvPr id="474" name="Google Shape;474;p2"/>
            <p:cNvSpPr/>
            <p:nvPr/>
          </p:nvSpPr>
          <p:spPr>
            <a:xfrm>
              <a:off x="2848560" y="4154759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 txBox="1"/>
            <p:nvPr/>
          </p:nvSpPr>
          <p:spPr>
            <a:xfrm>
              <a:off x="2583088" y="4319390"/>
              <a:ext cx="1625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需求、設計確認</a:t>
              </a:r>
              <a:endParaRPr b="0" i="0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76" name="Google Shape;476;p2"/>
            <p:cNvCxnSpPr>
              <a:stCxn id="474" idx="6"/>
            </p:cNvCxnSpPr>
            <p:nvPr/>
          </p:nvCxnSpPr>
          <p:spPr>
            <a:xfrm flipH="1" rot="10800000">
              <a:off x="3058110" y="4231038"/>
              <a:ext cx="1277100" cy="12900"/>
            </a:xfrm>
            <a:prstGeom prst="straightConnector1">
              <a:avLst/>
            </a:prstGeom>
            <a:noFill/>
            <a:ln cap="flat" cmpd="sng" w="76200">
              <a:solidFill>
                <a:srgbClr val="A724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77" name="Google Shape;477;p2"/>
          <p:cNvSpPr/>
          <p:nvPr/>
        </p:nvSpPr>
        <p:spPr>
          <a:xfrm>
            <a:off x="3519466" y="2501567"/>
            <a:ext cx="209700" cy="17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"/>
          <p:cNvSpPr txBox="1"/>
          <p:nvPr/>
        </p:nvSpPr>
        <p:spPr>
          <a:xfrm>
            <a:off x="3361789" y="2651302"/>
            <a:ext cx="92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需求、設計確認</a:t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79" name="Google Shape;479;p2"/>
          <p:cNvGrpSpPr/>
          <p:nvPr/>
        </p:nvGrpSpPr>
        <p:grpSpPr>
          <a:xfrm>
            <a:off x="4577018" y="5269244"/>
            <a:ext cx="1625193" cy="472408"/>
            <a:chOff x="5567618" y="5574044"/>
            <a:chExt cx="1625193" cy="472408"/>
          </a:xfrm>
        </p:grpSpPr>
        <p:sp>
          <p:nvSpPr>
            <p:cNvPr id="480" name="Google Shape;480;p2"/>
            <p:cNvSpPr/>
            <p:nvPr/>
          </p:nvSpPr>
          <p:spPr>
            <a:xfrm>
              <a:off x="5833090" y="5574044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 txBox="1"/>
            <p:nvPr/>
          </p:nvSpPr>
          <p:spPr>
            <a:xfrm>
              <a:off x="5567618" y="5738675"/>
              <a:ext cx="1625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用戶驗收測試</a:t>
              </a:r>
              <a:endParaRPr b="0" i="0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82" name="Google Shape;482;p2"/>
            <p:cNvCxnSpPr/>
            <p:nvPr/>
          </p:nvCxnSpPr>
          <p:spPr>
            <a:xfrm flipH="1" rot="10800000">
              <a:off x="6042640" y="5654709"/>
              <a:ext cx="834410" cy="8513"/>
            </a:xfrm>
            <a:prstGeom prst="straightConnector1">
              <a:avLst/>
            </a:prstGeom>
            <a:noFill/>
            <a:ln cap="flat" cmpd="sng" w="76200">
              <a:solidFill>
                <a:srgbClr val="A724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83" name="Google Shape;483;p2"/>
          <p:cNvGrpSpPr/>
          <p:nvPr/>
        </p:nvGrpSpPr>
        <p:grpSpPr>
          <a:xfrm>
            <a:off x="6303817" y="2266213"/>
            <a:ext cx="1541169" cy="409190"/>
            <a:chOff x="6303817" y="2254156"/>
            <a:chExt cx="1541169" cy="409190"/>
          </a:xfrm>
        </p:grpSpPr>
        <p:sp>
          <p:nvSpPr>
            <p:cNvPr id="484" name="Google Shape;484;p2"/>
            <p:cNvSpPr/>
            <p:nvPr/>
          </p:nvSpPr>
          <p:spPr>
            <a:xfrm>
              <a:off x="6424007" y="2484989"/>
              <a:ext cx="209550" cy="1783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 txBox="1"/>
            <p:nvPr/>
          </p:nvSpPr>
          <p:spPr>
            <a:xfrm>
              <a:off x="6303817" y="2254156"/>
              <a:ext cx="15411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教育訓練完成</a:t>
              </a:r>
              <a:endParaRPr b="0" i="0" sz="12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86" name="Google Shape;486;p2"/>
          <p:cNvSpPr txBox="1"/>
          <p:nvPr>
            <p:ph type="title"/>
          </p:nvPr>
        </p:nvSpPr>
        <p:spPr>
          <a:xfrm>
            <a:off x="151444" y="300597"/>
            <a:ext cx="844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客製的管理機制範例說明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87" name="Google Shape;487;p2"/>
          <p:cNvGrpSpPr/>
          <p:nvPr/>
        </p:nvGrpSpPr>
        <p:grpSpPr>
          <a:xfrm>
            <a:off x="5262818" y="5726444"/>
            <a:ext cx="1625100" cy="472431"/>
            <a:chOff x="5567618" y="5574044"/>
            <a:chExt cx="1625100" cy="472431"/>
          </a:xfrm>
        </p:grpSpPr>
        <p:sp>
          <p:nvSpPr>
            <p:cNvPr id="488" name="Google Shape;488;p2"/>
            <p:cNvSpPr/>
            <p:nvPr/>
          </p:nvSpPr>
          <p:spPr>
            <a:xfrm>
              <a:off x="5833090" y="5574044"/>
              <a:ext cx="2097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 txBox="1"/>
            <p:nvPr/>
          </p:nvSpPr>
          <p:spPr>
            <a:xfrm>
              <a:off x="5567618" y="5738675"/>
              <a:ext cx="162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</a:t>
              </a:r>
              <a:endParaRPr b="0" i="0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90" name="Google Shape;490;p2"/>
            <p:cNvCxnSpPr/>
            <p:nvPr/>
          </p:nvCxnSpPr>
          <p:spPr>
            <a:xfrm flipH="1" rot="10800000">
              <a:off x="6042640" y="5654822"/>
              <a:ext cx="834300" cy="8400"/>
            </a:xfrm>
            <a:prstGeom prst="straightConnector1">
              <a:avLst/>
            </a:prstGeom>
            <a:noFill/>
            <a:ln cap="flat" cmpd="sng" w="76200">
              <a:solidFill>
                <a:srgbClr val="A724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91" name="Google Shape;491;p2"/>
          <p:cNvGrpSpPr/>
          <p:nvPr/>
        </p:nvGrpSpPr>
        <p:grpSpPr>
          <a:xfrm>
            <a:off x="6659318" y="3307869"/>
            <a:ext cx="1625100" cy="472431"/>
            <a:chOff x="5567618" y="5574044"/>
            <a:chExt cx="1625100" cy="472431"/>
          </a:xfrm>
        </p:grpSpPr>
        <p:sp>
          <p:nvSpPr>
            <p:cNvPr id="492" name="Google Shape;492;p2"/>
            <p:cNvSpPr/>
            <p:nvPr/>
          </p:nvSpPr>
          <p:spPr>
            <a:xfrm>
              <a:off x="5833090" y="5574044"/>
              <a:ext cx="2097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 txBox="1"/>
            <p:nvPr/>
          </p:nvSpPr>
          <p:spPr>
            <a:xfrm>
              <a:off x="5567618" y="5738675"/>
              <a:ext cx="162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全流程測試</a:t>
              </a:r>
              <a:endParaRPr b="0" i="0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94" name="Google Shape;494;p2"/>
            <p:cNvCxnSpPr/>
            <p:nvPr/>
          </p:nvCxnSpPr>
          <p:spPr>
            <a:xfrm flipH="1" rot="10800000">
              <a:off x="6042640" y="5654822"/>
              <a:ext cx="834300" cy="8400"/>
            </a:xfrm>
            <a:prstGeom prst="straightConnector1">
              <a:avLst/>
            </a:prstGeom>
            <a:noFill/>
            <a:ln cap="flat" cmpd="sng" w="76200">
              <a:solidFill>
                <a:srgbClr val="A724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95" name="Google Shape;495;p2"/>
          <p:cNvGrpSpPr/>
          <p:nvPr/>
        </p:nvGrpSpPr>
        <p:grpSpPr>
          <a:xfrm>
            <a:off x="7494643" y="3965944"/>
            <a:ext cx="1625100" cy="472431"/>
            <a:chOff x="5567618" y="5574044"/>
            <a:chExt cx="1625100" cy="472431"/>
          </a:xfrm>
        </p:grpSpPr>
        <p:sp>
          <p:nvSpPr>
            <p:cNvPr id="496" name="Google Shape;496;p2"/>
            <p:cNvSpPr/>
            <p:nvPr/>
          </p:nvSpPr>
          <p:spPr>
            <a:xfrm>
              <a:off x="5833090" y="5574044"/>
              <a:ext cx="2097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 txBox="1"/>
            <p:nvPr/>
          </p:nvSpPr>
          <p:spPr>
            <a:xfrm>
              <a:off x="5567618" y="5738675"/>
              <a:ext cx="162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上線</a:t>
              </a:r>
              <a:endParaRPr b="0" i="0" sz="1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98" name="Google Shape;498;p2"/>
            <p:cNvCxnSpPr/>
            <p:nvPr/>
          </p:nvCxnSpPr>
          <p:spPr>
            <a:xfrm flipH="1" rot="10800000">
              <a:off x="6042640" y="5654822"/>
              <a:ext cx="834300" cy="8400"/>
            </a:xfrm>
            <a:prstGeom prst="straightConnector1">
              <a:avLst/>
            </a:prstGeom>
            <a:noFill/>
            <a:ln cap="flat" cmpd="sng" w="76200">
              <a:solidFill>
                <a:srgbClr val="A7241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99" name="Google Shape;499;p2"/>
          <p:cNvSpPr txBox="1"/>
          <p:nvPr/>
        </p:nvSpPr>
        <p:spPr>
          <a:xfrm>
            <a:off x="7904575" y="1759986"/>
            <a:ext cx="113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MES</a:t>
            </a:r>
            <a:r>
              <a:rPr lang="zh-TW" sz="12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上線</a:t>
            </a:r>
            <a:endParaRPr b="0" i="0" sz="1200" u="none" cap="none" strike="noStrik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0" name="Google Shape;500;p2"/>
          <p:cNvSpPr/>
          <p:nvPr/>
        </p:nvSpPr>
        <p:spPr>
          <a:xfrm flipH="1">
            <a:off x="8667996" y="1812198"/>
            <a:ext cx="185700" cy="1299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eddb1ffbc_0_4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7" name="Google Shape;507;g24eddb1ffbc_0_4"/>
          <p:cNvSpPr txBox="1"/>
          <p:nvPr>
            <p:ph type="title"/>
          </p:nvPr>
        </p:nvSpPr>
        <p:spPr>
          <a:xfrm>
            <a:off x="151444" y="300597"/>
            <a:ext cx="844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POC系統對接確認？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8" name="Google Shape;508;g24eddb1ffbc_0_4"/>
          <p:cNvSpPr/>
          <p:nvPr/>
        </p:nvSpPr>
        <p:spPr>
          <a:xfrm>
            <a:off x="1500025" y="2253325"/>
            <a:ext cx="1764900" cy="7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EAP</a:t>
            </a:r>
            <a:endParaRPr sz="1800"/>
          </a:p>
        </p:txBody>
      </p:sp>
      <p:sp>
        <p:nvSpPr>
          <p:cNvPr id="509" name="Google Shape;509;g24eddb1ffbc_0_4"/>
          <p:cNvSpPr/>
          <p:nvPr/>
        </p:nvSpPr>
        <p:spPr>
          <a:xfrm>
            <a:off x="3665676" y="3428988"/>
            <a:ext cx="4860648" cy="484920"/>
          </a:xfrm>
          <a:prstGeom prst="cloud">
            <a:avLst/>
          </a:prstGeom>
          <a:solidFill>
            <a:srgbClr val="CC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WAN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4eddb1ffbc_0_4"/>
          <p:cNvSpPr/>
          <p:nvPr/>
        </p:nvSpPr>
        <p:spPr>
          <a:xfrm>
            <a:off x="5365950" y="4528000"/>
            <a:ext cx="1764900" cy="148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Camstar MES</a:t>
            </a:r>
            <a:endParaRPr sz="1800"/>
          </a:p>
        </p:txBody>
      </p:sp>
      <p:sp>
        <p:nvSpPr>
          <p:cNvPr id="511" name="Google Shape;511;g24eddb1ffbc_0_4"/>
          <p:cNvSpPr/>
          <p:nvPr/>
        </p:nvSpPr>
        <p:spPr>
          <a:xfrm>
            <a:off x="1500025" y="1224150"/>
            <a:ext cx="1764900" cy="7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EQP Simulation</a:t>
            </a:r>
            <a:endParaRPr sz="1800"/>
          </a:p>
        </p:txBody>
      </p:sp>
      <p:cxnSp>
        <p:nvCxnSpPr>
          <p:cNvPr id="512" name="Google Shape;512;g24eddb1ffbc_0_4"/>
          <p:cNvCxnSpPr>
            <a:stCxn id="511" idx="2"/>
            <a:endCxn id="508" idx="0"/>
          </p:cNvCxnSpPr>
          <p:nvPr/>
        </p:nvCxnSpPr>
        <p:spPr>
          <a:xfrm flipH="1" rot="-5400000">
            <a:off x="2242075" y="2112450"/>
            <a:ext cx="2814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g24eddb1ffbc_0_4"/>
          <p:cNvCxnSpPr>
            <a:stCxn id="508" idx="2"/>
            <a:endCxn id="509" idx="3"/>
          </p:cNvCxnSpPr>
          <p:nvPr/>
        </p:nvCxnSpPr>
        <p:spPr>
          <a:xfrm flipH="1" rot="-5400000">
            <a:off x="4011475" y="1372225"/>
            <a:ext cx="455400" cy="3713400"/>
          </a:xfrm>
          <a:prstGeom prst="bentConnector3">
            <a:avLst>
              <a:gd fmla="val 471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g24eddb1ffbc_0_4"/>
          <p:cNvCxnSpPr>
            <a:stCxn id="509" idx="1"/>
            <a:endCxn id="510" idx="0"/>
          </p:cNvCxnSpPr>
          <p:nvPr/>
        </p:nvCxnSpPr>
        <p:spPr>
          <a:xfrm flipH="1" rot="-5400000">
            <a:off x="5864850" y="4144541"/>
            <a:ext cx="614700" cy="152400"/>
          </a:xfrm>
          <a:prstGeom prst="bentConnector3">
            <a:avLst>
              <a:gd fmla="val 501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g24eddb1ffbc_0_4"/>
          <p:cNvSpPr/>
          <p:nvPr/>
        </p:nvSpPr>
        <p:spPr>
          <a:xfrm>
            <a:off x="7729125" y="2253325"/>
            <a:ext cx="1764900" cy="7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DCS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16" name="Google Shape;516;g24eddb1ffbc_0_4"/>
          <p:cNvSpPr/>
          <p:nvPr/>
        </p:nvSpPr>
        <p:spPr>
          <a:xfrm>
            <a:off x="7729125" y="1224150"/>
            <a:ext cx="1764900" cy="7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MCS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(Simlation)</a:t>
            </a:r>
            <a:endParaRPr sz="1800"/>
          </a:p>
        </p:txBody>
      </p:sp>
      <p:sp>
        <p:nvSpPr>
          <p:cNvPr id="517" name="Google Shape;517;g24eddb1ffbc_0_4"/>
          <p:cNvSpPr/>
          <p:nvPr/>
        </p:nvSpPr>
        <p:spPr>
          <a:xfrm>
            <a:off x="9984300" y="1355550"/>
            <a:ext cx="1764900" cy="9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RGV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AGV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…</a:t>
            </a:r>
            <a:endParaRPr sz="1800"/>
          </a:p>
        </p:txBody>
      </p:sp>
      <p:cxnSp>
        <p:nvCxnSpPr>
          <p:cNvPr id="518" name="Google Shape;518;g24eddb1ffbc_0_4"/>
          <p:cNvCxnSpPr>
            <a:stCxn id="516" idx="3"/>
            <a:endCxn id="517" idx="1"/>
          </p:cNvCxnSpPr>
          <p:nvPr/>
        </p:nvCxnSpPr>
        <p:spPr>
          <a:xfrm>
            <a:off x="9494025" y="1598100"/>
            <a:ext cx="490200" cy="236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g24eddb1ffbc_0_4"/>
          <p:cNvCxnSpPr>
            <a:stCxn id="516" idx="1"/>
            <a:endCxn id="509" idx="3"/>
          </p:cNvCxnSpPr>
          <p:nvPr/>
        </p:nvCxnSpPr>
        <p:spPr>
          <a:xfrm flipH="1">
            <a:off x="6095925" y="1598100"/>
            <a:ext cx="1633200" cy="185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g24eddb1ffbc_0_4"/>
          <p:cNvSpPr/>
          <p:nvPr/>
        </p:nvSpPr>
        <p:spPr>
          <a:xfrm>
            <a:off x="3714150" y="1224150"/>
            <a:ext cx="1764900" cy="7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RMS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(Simulation)</a:t>
            </a:r>
            <a:endParaRPr sz="1800"/>
          </a:p>
        </p:txBody>
      </p:sp>
      <p:cxnSp>
        <p:nvCxnSpPr>
          <p:cNvPr id="521" name="Google Shape;521;g24eddb1ffbc_0_4"/>
          <p:cNvCxnSpPr>
            <a:stCxn id="520" idx="2"/>
            <a:endCxn id="508" idx="3"/>
          </p:cNvCxnSpPr>
          <p:nvPr/>
        </p:nvCxnSpPr>
        <p:spPr>
          <a:xfrm rot="5400000">
            <a:off x="3603150" y="1633800"/>
            <a:ext cx="655200" cy="133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g24eddb1ffbc_0_4"/>
          <p:cNvSpPr txBox="1"/>
          <p:nvPr/>
        </p:nvSpPr>
        <p:spPr>
          <a:xfrm>
            <a:off x="6079385" y="1619995"/>
            <a:ext cx="89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SECS/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GEM</a:t>
            </a:r>
            <a:endParaRPr b="0" i="0" sz="12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3" name="Google Shape;523;g24eddb1ffbc_0_4"/>
          <p:cNvSpPr txBox="1"/>
          <p:nvPr/>
        </p:nvSpPr>
        <p:spPr>
          <a:xfrm>
            <a:off x="5029985" y="2736970"/>
            <a:ext cx="89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MSMQ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(XML)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4" name="Google Shape;524;g24eddb1ffbc_0_4"/>
          <p:cNvSpPr txBox="1"/>
          <p:nvPr/>
        </p:nvSpPr>
        <p:spPr>
          <a:xfrm>
            <a:off x="3942760" y="2179583"/>
            <a:ext cx="89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MSMQ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(XML)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5" name="Google Shape;525;g24eddb1ffbc_0_4"/>
          <p:cNvSpPr txBox="1"/>
          <p:nvPr/>
        </p:nvSpPr>
        <p:spPr>
          <a:xfrm>
            <a:off x="1500025" y="5101650"/>
            <a:ext cx="36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POC基礎信息(欣興提供)直接導入MES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生產工單/批次在MES建立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6" name="Google Shape;526;g24eddb1ffbc_0_4"/>
          <p:cNvSpPr txBox="1"/>
          <p:nvPr/>
        </p:nvSpPr>
        <p:spPr>
          <a:xfrm>
            <a:off x="486675" y="1355550"/>
            <a:ext cx="9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需和EAP團隊確認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7" name="Google Shape;527;g24eddb1ffbc_0_4"/>
          <p:cNvSpPr txBox="1"/>
          <p:nvPr/>
        </p:nvSpPr>
        <p:spPr>
          <a:xfrm>
            <a:off x="4596600" y="1952550"/>
            <a:ext cx="9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需和EAP團隊確認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8" name="Google Shape;528;g24eddb1ffbc_0_4"/>
          <p:cNvSpPr txBox="1"/>
          <p:nvPr/>
        </p:nvSpPr>
        <p:spPr>
          <a:xfrm>
            <a:off x="6817625" y="949950"/>
            <a:ext cx="10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需和MCS團隊確認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2023-06-05T09:40:29Z</dcterms:created>
  <dc:creator>Ivan Peng (TW)</dc:creator>
</cp:coreProperties>
</file>