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7326" r:id="rId2"/>
    <p:sldId id="214737593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C95A-1768-458E-8968-DDDE68B982C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FC10E-814C-4CEA-9CBF-624B57902A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5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1" name="Google Shape;21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001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2" y="428625"/>
            <a:ext cx="7418388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914" y="3749040"/>
            <a:ext cx="5473700" cy="594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[Presentation subtitle]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24489-97EC-1D48-A1FA-019C122861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85139" y="5330952"/>
            <a:ext cx="1636776" cy="13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5317807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317807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ED7AA0-17C2-48FB-ABC4-C692036A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13CA01EC-74E7-46D6-B9C3-3BF3818DA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1E65F41B-A18F-4D3E-915F-1F329317406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2CE7A-5251-6B44-A275-63BA150988B6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3C98D8-5B98-41C4-AEFF-4A77CD067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316218"/>
            <a:ext cx="531780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9845CC-465C-0147-BB19-41367E39D82E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5317808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31780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D7C5ACFB-61B7-4A08-AE8A-3A80BEC2E22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02BAA9CC-763F-4505-97C9-24D4ABD8DD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22497-03C8-1A49-9813-45C574608D49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E761E0-3587-4A31-997F-CE8E3A3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2288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8220076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6C53AB53-6653-42B1-B9D6-EB2EFF4B49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76E638A8-EB6B-4563-B520-8A8A6A3E66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83223A57-2721-4947-9F68-6938C4E4F1B7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13A4E0-8BC8-43BD-AE29-7D448DF33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8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6B3548-5EB8-714F-93B3-BD8CE8C6C99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2288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8220076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55A06FB-EE8B-4642-9C1A-40B8F0083D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CB39C188-B397-483D-80EC-B5D9D1384E6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F5A385A5-9BE6-F447-9BCB-9305B9383CF5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CA8159A-8660-4BB5-BFF5-FCB30C41D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EC1E7080-72F9-4244-AFA9-CEE3373F1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9C15D536-803A-4FDA-96C2-0DD6A243A97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EBB6C466-3DEA-6844-9497-27CCB61F27EA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66AC7EC-26A9-4359-B160-8DCDEB14F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5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F08066-BCE7-3945-BE4E-1DEA43569B7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7A38251C-F0F6-4C4E-90EA-046EBE390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D1CEFF90-96A0-43B5-A905-C1B1E995A88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5B504B99-8362-3F4F-BD18-C775E6AF07EF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26E04C-2403-4D04-9506-C1AEDD8BE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2361EBB0-BC2B-4110-AFF0-9612E9BCBE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B2E9937C-7E30-4F8A-B2DC-3CABA59F5C8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86BA2919-AA9A-AC43-9BB9-E71DDCE37B8A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289CCE2-B31E-4A52-83B1-71AE544EE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3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7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CBFC701-7287-1F4F-B6FA-1BECCBF324C6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resentation Footer">
            <a:extLst>
              <a:ext uri="{FF2B5EF4-FFF2-40B4-BE49-F238E27FC236}">
                <a16:creationId xmlns:a16="http://schemas.microsoft.com/office/drawing/2014/main" id="{EBE12295-1610-4511-8950-3D9E038E4C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6226A18B-2E48-47C8-8231-AE2C5DF4E6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42C5E018-E64A-6842-83B0-5126987D171D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652FBC2-942D-468E-8FFB-4961241D5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1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6C29E-E542-4CF8-8350-7B2993AB9F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E49564D-E876-4F96-AA36-94443DF6A6B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C35B22-67CB-4342-8F23-814ABE95E98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resentation Footer">
            <a:extLst>
              <a:ext uri="{FF2B5EF4-FFF2-40B4-BE49-F238E27FC236}">
                <a16:creationId xmlns:a16="http://schemas.microsoft.com/office/drawing/2014/main" id="{143150FA-7ADA-4D3B-8D83-185C5B9627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654B51D6-1525-4D38-B225-69AC562201D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E6C91332-7417-D745-BB88-7174EF9A7963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CE3AF0A-026B-4716-8B65-D5F631540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31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CE153FD-285A-D647-ADE4-833E86A9CF52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1A2FF-FB3D-4971-8B6D-3BD731DE50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662A741-222C-4F6F-9366-53AED64CAC1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2C7502DD-886C-4B7F-ACDF-7765ADE3972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resentation Footer">
            <a:extLst>
              <a:ext uri="{FF2B5EF4-FFF2-40B4-BE49-F238E27FC236}">
                <a16:creationId xmlns:a16="http://schemas.microsoft.com/office/drawing/2014/main" id="{E528D06F-5262-4849-B168-CAB133AE7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8844EFB6-E1C5-4C39-8ECF-FB91260B5D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A6279766-7E6D-8A47-83CC-C89E2F78C68B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238FF94D-6991-41E6-8DF6-656C30080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3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2" y="2103120"/>
            <a:ext cx="11306175" cy="4073842"/>
          </a:xfrm>
        </p:spPr>
        <p:txBody>
          <a:bodyPr/>
          <a:lstStyle>
            <a:lvl1pPr marL="730250" indent="-7302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>
                <a:tab pos="10623550" algn="r"/>
              </a:tabLst>
              <a:defRPr sz="2800" b="0">
                <a:solidFill>
                  <a:schemeClr val="tx1"/>
                </a:solidFill>
              </a:defRPr>
            </a:lvl1pPr>
            <a:lvl2pPr marL="730250" indent="0">
              <a:buClr>
                <a:schemeClr val="accent4"/>
              </a:buClr>
              <a:buFont typeface="+mj-lt"/>
              <a:buNone/>
              <a:tabLst>
                <a:tab pos="10623550" algn="r"/>
              </a:tabLst>
              <a:defRPr sz="1600"/>
            </a:lvl2pPr>
            <a:lvl3pPr marL="914400" indent="-182563">
              <a:lnSpc>
                <a:spcPct val="100000"/>
              </a:lnSpc>
              <a:tabLst>
                <a:tab pos="10623550" algn="r"/>
              </a:tabLst>
              <a:defRPr/>
            </a:lvl3pPr>
            <a:lvl4pPr marL="1096963" indent="-182563">
              <a:lnSpc>
                <a:spcPct val="100000"/>
              </a:lnSpc>
              <a:tabLst>
                <a:tab pos="10623550" algn="r"/>
              </a:tabLst>
              <a:defRPr/>
            </a:lvl4pPr>
            <a:lvl5pPr marL="1279525" indent="-182563">
              <a:lnSpc>
                <a:spcPct val="100000"/>
              </a:lnSpc>
              <a:tabLst>
                <a:tab pos="10623550" algn="r"/>
              </a:tabLst>
              <a:defRPr/>
            </a:lvl5pPr>
            <a:lvl6pPr marL="1462088" indent="-182563">
              <a:lnSpc>
                <a:spcPct val="100000"/>
              </a:lnSpc>
              <a:tabLst>
                <a:tab pos="10623550" algn="r"/>
              </a:tabLst>
              <a:defRPr/>
            </a:lvl6pPr>
            <a:lvl7pPr marL="1644650" indent="-182563">
              <a:lnSpc>
                <a:spcPct val="100000"/>
              </a:lnSpc>
              <a:tabLst>
                <a:tab pos="10623550" algn="r"/>
              </a:tabLst>
              <a:defRPr/>
            </a:lvl7pPr>
            <a:lvl8pPr marL="1828800" indent="-182563">
              <a:lnSpc>
                <a:spcPct val="100000"/>
              </a:lnSpc>
              <a:tabLst>
                <a:tab pos="10623550" algn="r"/>
              </a:tabLst>
              <a:defRPr/>
            </a:lvl8pPr>
            <a:lvl9pPr marL="2011363" indent="-182563">
              <a:lnSpc>
                <a:spcPct val="100000"/>
              </a:lnSpc>
              <a:tabLst>
                <a:tab pos="10623550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0AE826D-197B-B84E-8B9B-E061070076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2A29A14A-827E-1247-9162-E763C985AC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521146-9CBC-CA4E-A936-4105C57B7AA6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92926E-C7A2-1946-B74B-5EC49D3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7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47D158-444C-4C82-ACB0-9AB0A3521F0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9E9185D-B5E2-42D8-B0BB-64A2406425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EDDB54A-2316-4869-8165-5986C60034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C944BFAA-989E-4744-AC4B-DF3B93FF7EF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B9DDE53E-9EDD-4F33-A597-8A2E4C6CBC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1C6AF745-C28E-4CFB-995D-464989BC2E6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452AE73E-456E-FB4B-8730-2BDB2E3FBE1B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93105BA-6858-4899-BF66-66DC46BAE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3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3591F7-EFF5-C649-BCF8-906639EFF4C9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F44128-4414-43CF-8270-05DD5E55901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550B7EC-9A89-4137-AC2C-8E055967FFC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AE92F97-7ADC-46A9-8EB2-EF00E7B8C3B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0AE013A-6661-47CF-A7AF-4541D1BE18D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Presentation Footer">
            <a:extLst>
              <a:ext uri="{FF2B5EF4-FFF2-40B4-BE49-F238E27FC236}">
                <a16:creationId xmlns:a16="http://schemas.microsoft.com/office/drawing/2014/main" id="{476632F6-66EA-4654-B66C-2F08C8E1CE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8B148D9B-4228-4F7F-B491-CFE84F85C04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21F53A83-7F9F-5540-9358-832BD0B4F7F0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09E4F0E-DE98-4D2A-9BFB-DA7217D32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30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BDE18C-B6F5-4F07-92F2-88EB0F06DA8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EAB83E31-ADC6-4472-8BCC-A5123751071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2C9889D5-4B26-4E63-BD3D-E58AF8BFA96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D4154D0B-36B2-465C-8CF8-5F641F04607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3" name="Presentation Footer">
            <a:extLst>
              <a:ext uri="{FF2B5EF4-FFF2-40B4-BE49-F238E27FC236}">
                <a16:creationId xmlns:a16="http://schemas.microsoft.com/office/drawing/2014/main" id="{8DCF3834-7D5F-40E8-8AF6-4F88731AE16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24" name="Date">
            <a:extLst>
              <a:ext uri="{FF2B5EF4-FFF2-40B4-BE49-F238E27FC236}">
                <a16:creationId xmlns:a16="http://schemas.microsoft.com/office/drawing/2014/main" id="{29A7CEAD-580B-4DE6-A2E0-E3DAE79DE6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1CA130FE-B4E4-5E44-A540-1DC9FD5FCD48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9F5E421A-2098-44B9-874B-993CE3B5F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2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194D818-D8E8-5342-BDE8-319BC1FCE4A9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36A12B2-03B5-4BC2-942B-CDF222899B3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19698F39-9E08-4628-9EAA-9DFB91AB41F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19DD7D57-3E24-4739-9180-648AACAD80C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C238DBFC-D359-4AE7-953F-513D1249339E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5EAC27-A3D9-42D2-B8B6-307439DE0C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8B897F92-3121-4E86-B159-DB3A78790D2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91ECA7E9-EB6F-4C5F-9E75-057DD0429E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364D15F8-8EEC-45CD-98E7-4DEE5949D11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5" name="Presentation Footer">
            <a:extLst>
              <a:ext uri="{FF2B5EF4-FFF2-40B4-BE49-F238E27FC236}">
                <a16:creationId xmlns:a16="http://schemas.microsoft.com/office/drawing/2014/main" id="{292FBB13-99BA-4730-97DD-6B927BAB2B9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2CE8D507-C7DC-4A8C-AC5D-5AA897162AE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AB8BEB26-E7FB-674E-B1F1-F9A9A4081F0E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5452FF6-710C-4162-87A0-D32E3D9ED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B3707D2C-7DF3-4EFE-9DD4-E8C7AA8B54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83D88E3C-7EF7-4B3C-9713-6E89C69AC6B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F60670DB-779C-0946-9DF6-A1C1BACE521C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0842AC8-8412-4D65-BC9D-953648FAE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5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68D6DA-542B-6F48-A3F4-9AAC02852C7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8D9C67B1-50E6-4DEF-9BFF-7719E52635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FCC2D15B-C84F-4D88-A2DE-44282445E10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1ECAA161-FF3F-A749-9ADE-D634FE24BF4F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B491E1-3607-4463-BA21-5BF30F965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2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A2808A79-2905-41A1-B99C-1D393D6CBB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6423CBA3-567A-4416-8DCF-ACBDBFE4FA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09E9C975-7100-5B44-91D6-CCB59DF37C80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165E1-39E1-4A48-8ED6-9C3A9635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9" name="Presentation Footer">
            <a:extLst>
              <a:ext uri="{FF2B5EF4-FFF2-40B4-BE49-F238E27FC236}">
                <a16:creationId xmlns:a16="http://schemas.microsoft.com/office/drawing/2014/main" id="{F2288642-D6A8-4716-B5EF-36D68817E0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76E9A6AC-3A56-4D69-B8B6-5E24CE0B75A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3AA9A264-3AED-314E-9C42-71D82A9E34D4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AC6746E-625A-44F1-923D-85D1DDF84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70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99A7B0C4-BC7D-457C-B648-F1FE808CD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CD72F5B7-8C3E-4398-BD4E-B469E52198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22DAFD83-E49B-F640-83CD-72FF9D47BB26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4363D4C-937A-4BA3-973F-C587E7E9F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5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8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2103120"/>
            <a:ext cx="11306175" cy="4073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9853FC5B-A1A5-4F7F-A104-DF817D1852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83AEF06C-AE3F-4BB4-AD32-87AFCA4C3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B516ECB9-133F-3B44-8B3C-D8CC808D0454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24280CD-7F82-4378-B4EB-A953855D6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3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0370" y="2377440"/>
            <a:ext cx="3611880" cy="1737360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3600" b="1" spc="-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3931920"/>
            <a:ext cx="3328986" cy="206178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 marL="18288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2pPr>
            <a:lvl3pPr marL="36576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3pPr>
            <a:lvl4pPr marL="54864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4pPr>
            <a:lvl5pPr marL="73152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91440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6pPr>
            <a:lvl7pPr marL="109728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7pPr>
            <a:lvl8pPr marL="128016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8pPr>
            <a:lvl9pPr marL="146304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327525" y="2095500"/>
            <a:ext cx="7421563" cy="4076699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2E99923-0EF3-4147-8318-0DCE770AA4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E63AAD15-CC4C-4F4E-A7D4-8BDF4A9C465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2A5E47C7-BE1B-AD45-8C3D-BD3CA4845179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704AF40-9537-48E1-AA82-98F733AB7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27524" y="2095500"/>
            <a:ext cx="3533775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22571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4FBFED-85D0-8C43-84C6-BADD19241ED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327525" y="3599542"/>
            <a:ext cx="3533775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7D43B0B-6C29-D449-BC95-219F98DA27E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222571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resentation Footer">
            <a:extLst>
              <a:ext uri="{FF2B5EF4-FFF2-40B4-BE49-F238E27FC236}">
                <a16:creationId xmlns:a16="http://schemas.microsoft.com/office/drawing/2014/main" id="{488ECE07-0F56-4D42-88E7-9EE4A6875A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92A20B44-BAC5-421A-834E-C0336D10C9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0F95570C-F888-FB4E-9EB1-631A48518DA4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3099B9F-B5BB-4BD7-90DF-E6FE03CA9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0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442913" y="2103438"/>
            <a:ext cx="11306175" cy="4068762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65B6F41-E802-4CF5-8B9F-07044F8CB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3213A3B9-A059-4CBD-8F51-BA0FDCD9A0F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C95287CF-B2D0-8143-9DF9-738AB44D4127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D55E6CB-0F32-42F1-A94F-C799A281C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9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4" y="428625"/>
            <a:ext cx="5473699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5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5B5A1-1961-2549-9AC7-6FB51905A5F2}"/>
              </a:ext>
            </a:extLst>
          </p:cNvPr>
          <p:cNvSpPr txBox="1"/>
          <p:nvPr userDrawn="1"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</a:rPr>
              <a:t>pwc.com</a:t>
            </a:r>
          </a:p>
        </p:txBody>
      </p:sp>
      <p:sp>
        <p:nvSpPr>
          <p:cNvPr id="14" name="Rectangle 13"/>
          <p:cNvSpPr/>
          <p:nvPr/>
        </p:nvSpPr>
        <p:spPr bwMode="hidden"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5259600"/>
            <a:ext cx="11306176" cy="145161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9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36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0A2100-6DF1-414A-91DA-B6027C61BA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4667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D911B5-C441-B44D-9980-56426B1A19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51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941B13-F925-1C4F-8990-F4149ED1B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733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 Manual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D68526-5625-1E4A-90D0-6166C1CB0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22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Manual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054294-58FB-3646-A032-19FD69799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23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22B17-E9E9-3842-A116-5C0D59C56C8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2103438"/>
            <a:ext cx="11306175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0A96048-10F2-4224-818D-5BECEE1684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C1F41BA3-BD4F-444B-8A48-A3CC74630D9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0A65FFB6-F2CC-3346-9E98-941E317C3440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362C54E-6F95-4E35-B11E-0FA6890BB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92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 Manual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4BCE9-03B0-5C4D-A70B-519F67263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74508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 Manual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46EE5-5980-A84E-9311-F5B9956E4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0375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143000"/>
            <a:ext cx="4572000" cy="4572000"/>
          </a:xfrm>
          <a:solidFill>
            <a:srgbClr val="E0301E"/>
          </a:solidFill>
        </p:spPr>
        <p:txBody>
          <a:bodyPr lIns="438912" tIns="1440000" rIns="252000" bIns="180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None/>
              <a:defRPr sz="26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E9DA768-B963-3547-B650-2E77ED7439D3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42913" y="1623703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36D47-D12A-3142-B681-815978E85E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2B1B80-4310-E948-B5CC-0A9A79E6DFBE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2CAE4-1315-134B-A97D-6331422E40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1649C-08F4-D84A-9E3B-1FCB427D60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1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BA5CA3E-5ADF-C84E-8B6D-07C039516DFE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CB6F4-A2A7-6E4D-A8EB-50B5B35AADE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41930B-F894-2445-A752-A80B062DA00C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6095-B1C7-6143-B9FD-C545A6D035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7A802-0AAE-FA43-8858-03590E7640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32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51F50DC-1032-F848-8EFD-503462F6015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8CEB-562C-EF47-A905-BA1BD3BB0B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EC181-486E-E441-8900-B8446C2DF2C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A18B17-C956-744D-B7F0-8D0D6B4D780A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6323-CD0D-424F-880F-5573728190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1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AD3661-A443-F74F-9528-11F7BA264BF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DC986-4502-464F-A426-50A70EA2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3629-9F62-3D47-879D-889FB4FEF525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195B-4456-9145-8D6E-97A5EBDF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263F-492F-7F4E-9E89-2A38E1B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04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53C6A26-069C-C142-8C96-315DE67FAD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95925A0-A65A-B94F-AD42-4A17D5E9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07F4-680E-D949-83F0-6897BD7F57E9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CB2D71-BA29-2E4C-A7F8-AB7C48F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0FBAD1-BD7F-C249-B609-9F42DAA2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C37678-6A0A-C84B-9A52-9B7F891FFFD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44E79-860F-9542-986D-3F487E11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AEF-EFA5-AA42-91DD-983BAA3E528F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EA61-A2A9-8D46-A8C8-F5D81CC9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10A1E-B181-CB46-A25E-398B598C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8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D58181-4255-CF4B-AEC5-6ADD879A60CA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F2FE2-E936-7745-91D2-A6D8CA7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8B2D-2CA8-0E42-A0EB-01732ADDDF9A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EE05-057D-214D-903C-F8FD6A36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12AF3-FC08-E446-85E1-796189A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56180B7-FBDB-F345-B5D1-21FE86D79BA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0EFE-B508-D848-9B02-A73119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F832-9F5B-FC47-929E-CB35F3DF92E9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B4447-C39F-954F-B842-43560F6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BB50-999D-5745-BB53-01106665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2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7B52BB9D-0714-41EB-A065-3C9301AC9A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4CDD38BF-B105-49DA-8707-FF2BB7A24D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050E8FA2-0353-2742-A116-55477147EBEF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F070B6-A4B1-450C-9787-CEE408FDB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53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">
  <p:cSld name="1_Section Divi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 rot="10800000">
            <a:off x="2976556" y="-4"/>
            <a:ext cx="308381" cy="68580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/>
          <p:nvPr/>
        </p:nvSpPr>
        <p:spPr>
          <a:xfrm rot="-5400000">
            <a:off x="5941808" y="-1282702"/>
            <a:ext cx="308381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/>
          <p:nvPr/>
        </p:nvSpPr>
        <p:spPr>
          <a:xfrm rot="10800000">
            <a:off x="2976556" y="-4"/>
            <a:ext cx="308381" cy="68580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/>
          <p:nvPr/>
        </p:nvSpPr>
        <p:spPr>
          <a:xfrm>
            <a:off x="0" y="4"/>
            <a:ext cx="9258300" cy="6857996"/>
          </a:xfrm>
          <a:prstGeom prst="rect">
            <a:avLst/>
          </a:prstGeom>
          <a:solidFill>
            <a:srgbClr val="4645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1661100" y="1469536"/>
            <a:ext cx="2482396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0"/>
              <a:buNone/>
              <a:defRPr sz="11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>
                <a:solidFill>
                  <a:schemeClr val="accent4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720426" y="2947767"/>
            <a:ext cx="7080673" cy="15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>
                <a:solidFill>
                  <a:schemeClr val="accent4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 l="27890" t="5902" r="32537" b="610"/>
          <a:stretch/>
        </p:blipFill>
        <p:spPr>
          <a:xfrm>
            <a:off x="9244013" y="-2"/>
            <a:ext cx="2947987" cy="685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7335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70319C5-CD7A-4634-941B-1D4566EB79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628103" y="6560598"/>
            <a:ext cx="553704" cy="297399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2C248A-5D9F-4BB8-9D1C-B304156C60BA}" type="slidenum">
              <a:rPr lang="zh-CN" altLang="en-US" b="1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29700235"/>
      </p:ext>
    </p:extLst>
  </p:cSld>
  <p:clrMapOvr>
    <a:masterClrMapping/>
  </p:clrMapOvr>
  <p:transition advClick="0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C16FBE-580E-4502-B84D-F292DEAEF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712624" y="6585869"/>
            <a:ext cx="463411" cy="272131"/>
          </a:xfrm>
          <a:prstGeom prst="rect">
            <a:avLst/>
          </a:prstGeom>
        </p:spPr>
        <p:txBody>
          <a:bodyPr/>
          <a:lstStyle>
            <a:lvl1pPr algn="ctr" fontAlgn="auto">
              <a:spcAft>
                <a:spcPts val="0"/>
              </a:spcAft>
              <a:defRPr kumimoji="0" sz="1199" b="1"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330DDBE-FDB0-49FA-A09D-F3DC5E49C38E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1770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1_Title and Full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0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11306000" cy="4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>
              <a:lnSpc>
                <a:spcPct val="100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800" cy="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824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 3">
  <p:cSld name="1_Section Header 3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407337" y="2848536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825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/>
          <p:nvPr/>
        </p:nvSpPr>
        <p:spPr>
          <a:xfrm>
            <a:off x="415927" y="6401049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PwC Taiwan </a:t>
            </a:r>
            <a:r>
              <a:rPr lang="zh-TW" altLang="en-US" sz="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資誠</a:t>
            </a:r>
            <a:endParaRPr sz="2400"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934451" y="6535841"/>
            <a:ext cx="2844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24" name="Google Shape;24;p11"/>
          <p:cNvGrpSpPr/>
          <p:nvPr/>
        </p:nvGrpSpPr>
        <p:grpSpPr>
          <a:xfrm>
            <a:off x="4052572" y="-7782"/>
            <a:ext cx="180811" cy="6864159"/>
            <a:chOff x="3039428" y="-5837"/>
            <a:chExt cx="135608" cy="5148119"/>
          </a:xfrm>
        </p:grpSpPr>
        <p:sp>
          <p:nvSpPr>
            <p:cNvPr id="25" name="Google Shape;25;p11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avLst/>
              <a:gdLst/>
              <a:ahLst/>
              <a:cxnLst/>
              <a:rect l="l" t="t" r="r" b="b"/>
              <a:pathLst>
                <a:path w="10023" h="10197" extrusionOk="0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4614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0" y="4940855"/>
            <a:ext cx="12192000" cy="19172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40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sz="5867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000" cy="1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4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758DF0-2055-C446-AF59-8BED8AF86D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AD04E10A-3CEF-447C-885A-911D225054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26D0D962-572E-435C-BDA7-54D718BEA5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4C1CFBBF-C073-BD4E-B5DD-C7F41B831A38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DA80911-AAEC-40A3-90D1-AF7AD8369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4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5"/>
            <a:ext cx="11306175" cy="1387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E542CCAF-6994-4C2E-A29F-F9E9E6F795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8B579EE4-B6F2-46DD-AB07-6E80B1CEEA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246EDC4B-FE62-5F40-937D-A2020BE6BE2B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C500E16-A5D2-464A-BABA-F48C4283B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3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7704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473700" cy="4068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5388" y="2103438"/>
            <a:ext cx="54737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resentation Footer">
            <a:extLst>
              <a:ext uri="{FF2B5EF4-FFF2-40B4-BE49-F238E27FC236}">
                <a16:creationId xmlns:a16="http://schemas.microsoft.com/office/drawing/2014/main" id="{E7ED5D26-0F4E-4435-AE02-4BF4504008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25C81924-25E8-4886-B2A4-3E64CBC6F55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0AD6FF9B-A1CD-2E49-BEB9-9A854FB748B5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1D092D2-EB9A-42A2-9448-EC314981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316218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E0820E-E86A-4245-AF6A-000EBF442F6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1003769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473700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5388" y="2103437"/>
            <a:ext cx="5473699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067D2AEA-341E-4BEC-9DE2-87F1D311F5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FDA629C-04CF-4329-A513-8273BEBC5E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fld id="{04561B4D-D2C4-4743-B978-283D09878908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3EEAEFD-4D96-414E-BFBD-533058064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E929DBE-EF12-9845-B0FD-DF795B82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Driving Accountability Through Performance Visibility</a:t>
            </a:r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AC161DD-0A25-2B4E-956E-04296B5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FB3A1333-5FB7-D64D-B188-83E050BA5195}" type="datetime1">
              <a:rPr lang="zh-TW" altLang="en-US" smtClean="0"/>
              <a:t>2023/6/5</a:t>
            </a:fld>
            <a:endParaRPr lang="en-US" dirty="0"/>
          </a:p>
        </p:txBody>
      </p:sp>
      <p:sp>
        <p:nvSpPr>
          <p:cNvPr id="8" name="PwCFirm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750" b="0" dirty="0">
                <a:solidFill>
                  <a:schemeClr val="tx1"/>
                </a:solidFill>
              </a:rPr>
              <a:t>PwC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14"/>
          <p:cNvSpPr/>
          <p:nvPr userDrawn="1"/>
        </p:nvSpPr>
        <p:spPr>
          <a:xfrm>
            <a:off x="-3347" y="846323"/>
            <a:ext cx="1219534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5282" y="0"/>
                </a:lnTo>
                <a:cubicBezTo>
                  <a:pt x="14926" y="39996"/>
                  <a:pt x="14571" y="80004"/>
                  <a:pt x="14228" y="120000"/>
                </a:cubicBezTo>
                <a:cubicBezTo>
                  <a:pt x="13827" y="80004"/>
                  <a:pt x="13426" y="39996"/>
                  <a:pt x="13036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00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pos="3953">
          <p15:clr>
            <a:srgbClr val="F26B43"/>
          </p15:clr>
        </p15:guide>
        <p15:guide id="4" pos="3727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pos="2726">
          <p15:clr>
            <a:srgbClr val="F26B43"/>
          </p15:clr>
        </p15:guide>
        <p15:guide id="7" pos="2502">
          <p15:clr>
            <a:srgbClr val="F26B43"/>
          </p15:clr>
        </p15:guide>
        <p15:guide id="8" pos="4952">
          <p15:clr>
            <a:srgbClr val="F26B43"/>
          </p15:clr>
        </p15:guide>
        <p15:guide id="9" pos="5177">
          <p15:clr>
            <a:srgbClr val="F26B43"/>
          </p15:clr>
        </p15:guide>
        <p15:guide id="10" orient="horz" pos="2160">
          <p15:clr>
            <a:srgbClr val="F26B43"/>
          </p15:clr>
        </p15:guide>
        <p15:guide id="11" orient="horz" pos="1325">
          <p15:clr>
            <a:srgbClr val="F26B43"/>
          </p15:clr>
        </p15:guide>
        <p15:guide id="12" orient="horz" pos="1146">
          <p15:clr>
            <a:srgbClr val="F26B43"/>
          </p15:clr>
        </p15:guide>
        <p15:guide id="13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表格 7">
            <a:extLst>
              <a:ext uri="{FF2B5EF4-FFF2-40B4-BE49-F238E27FC236}">
                <a16:creationId xmlns:a16="http://schemas.microsoft.com/office/drawing/2014/main" id="{59A1B023-8813-46F7-AB57-3237BC72F69C}"/>
              </a:ext>
            </a:extLst>
          </p:cNvPr>
          <p:cNvGraphicFramePr>
            <a:graphicFrameLocks noGrp="1"/>
          </p:cNvGraphicFramePr>
          <p:nvPr/>
        </p:nvGraphicFramePr>
        <p:xfrm>
          <a:off x="2177253" y="1198254"/>
          <a:ext cx="5155260" cy="652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725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  <a:gridCol w="2575535">
                  <a:extLst>
                    <a:ext uri="{9D8B030D-6E8A-4147-A177-3AD203B41FA5}">
                      <a16:colId xmlns:a16="http://schemas.microsoft.com/office/drawing/2014/main" val="725063142"/>
                    </a:ext>
                  </a:extLst>
                </a:gridCol>
              </a:tblGrid>
              <a:tr h="6526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欣興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TW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CEO,COO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</a:t>
                      </a:r>
                      <a:endParaRPr lang="en-US" altLang="zh-TW" sz="12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zh-TW" altLang="en-US" sz="12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66" name="文字方塊 65">
            <a:extLst>
              <a:ext uri="{FF2B5EF4-FFF2-40B4-BE49-F238E27FC236}">
                <a16:creationId xmlns:a16="http://schemas.microsoft.com/office/drawing/2014/main" id="{ABDB855A-E8C2-428D-BDFD-471B0348C112}"/>
              </a:ext>
            </a:extLst>
          </p:cNvPr>
          <p:cNvSpPr txBox="1"/>
          <p:nvPr/>
        </p:nvSpPr>
        <p:spPr>
          <a:xfrm>
            <a:off x="2177254" y="994919"/>
            <a:ext cx="5155260" cy="2025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Steering Committee</a:t>
            </a:r>
            <a:endParaRPr kumimoji="0" lang="zh-TW" alt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graphicFrame>
        <p:nvGraphicFramePr>
          <p:cNvPr id="67" name="表格 7">
            <a:extLst>
              <a:ext uri="{FF2B5EF4-FFF2-40B4-BE49-F238E27FC236}">
                <a16:creationId xmlns:a16="http://schemas.microsoft.com/office/drawing/2014/main" id="{7DA07975-9BD4-4A70-8878-AC77A06B78AD}"/>
              </a:ext>
            </a:extLst>
          </p:cNvPr>
          <p:cNvGraphicFramePr>
            <a:graphicFrameLocks noGrp="1"/>
          </p:cNvGraphicFramePr>
          <p:nvPr/>
        </p:nvGraphicFramePr>
        <p:xfrm>
          <a:off x="3066392" y="3298201"/>
          <a:ext cx="342059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685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  <a:gridCol w="1708907">
                  <a:extLst>
                    <a:ext uri="{9D8B030D-6E8A-4147-A177-3AD203B41FA5}">
                      <a16:colId xmlns:a16="http://schemas.microsoft.com/office/drawing/2014/main" val="7250631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欣興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TW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kern="1200" dirty="0">
                          <a:solidFill>
                            <a:schemeClr val="tx1"/>
                          </a:solidFill>
                          <a:highlight>
                            <a:srgbClr val="F8F8F8"/>
                          </a:highlight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endParaRPr lang="zh-TW" altLang="en-US" sz="1200" b="1" i="0" u="none" strike="noStrike" cap="none" noProof="0" dirty="0">
                        <a:solidFill>
                          <a:schemeClr val="tx1"/>
                        </a:solidFill>
                        <a:highlight>
                          <a:srgbClr val="F8F8F8"/>
                        </a:highlight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  <a:sym typeface="Microsoft JhengHei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graphicFrame>
        <p:nvGraphicFramePr>
          <p:cNvPr id="70" name="表格 7">
            <a:extLst>
              <a:ext uri="{FF2B5EF4-FFF2-40B4-BE49-F238E27FC236}">
                <a16:creationId xmlns:a16="http://schemas.microsoft.com/office/drawing/2014/main" id="{34908048-C3F6-4F1A-B78D-405229EC9658}"/>
              </a:ext>
            </a:extLst>
          </p:cNvPr>
          <p:cNvGraphicFramePr>
            <a:graphicFrameLocks noGrp="1"/>
          </p:cNvGraphicFramePr>
          <p:nvPr/>
        </p:nvGraphicFramePr>
        <p:xfrm>
          <a:off x="466310" y="4581833"/>
          <a:ext cx="1173701" cy="19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701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</a:tblGrid>
              <a:tr h="1978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欣興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altLang="zh-TW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生產部門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計畫部門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工藝部門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產品部門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設備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管理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品質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部門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TW" sz="1100" b="1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A7AE0333-19AF-40C9-8B67-E0B0AADCB606}"/>
              </a:ext>
            </a:extLst>
          </p:cNvPr>
          <p:cNvSpPr txBox="1"/>
          <p:nvPr/>
        </p:nvSpPr>
        <p:spPr>
          <a:xfrm>
            <a:off x="466585" y="4145541"/>
            <a:ext cx="2590131" cy="437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Business Design Team</a:t>
            </a:r>
            <a:endParaRPr kumimoji="0" lang="zh-TW" alt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F1EEDBB-D48E-47E7-B13E-AD364F703E7F}"/>
              </a:ext>
            </a:extLst>
          </p:cNvPr>
          <p:cNvSpPr txBox="1"/>
          <p:nvPr/>
        </p:nvSpPr>
        <p:spPr>
          <a:xfrm>
            <a:off x="3258184" y="4144349"/>
            <a:ext cx="2616581" cy="437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MES Design and Development Team </a:t>
            </a:r>
            <a:endParaRPr kumimoji="0" lang="zh-TW" alt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cxnSp>
        <p:nvCxnSpPr>
          <p:cNvPr id="77" name="肘形接點 19">
            <a:extLst>
              <a:ext uri="{FF2B5EF4-FFF2-40B4-BE49-F238E27FC236}">
                <a16:creationId xmlns:a16="http://schemas.microsoft.com/office/drawing/2014/main" id="{82CC2D27-E6D2-4B9F-AD27-E3EFE33BAB7D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rot="5400000">
            <a:off x="4477108" y="3844768"/>
            <a:ext cx="388947" cy="2102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20">
            <a:extLst>
              <a:ext uri="{FF2B5EF4-FFF2-40B4-BE49-F238E27FC236}">
                <a16:creationId xmlns:a16="http://schemas.microsoft.com/office/drawing/2014/main" id="{9E81D258-1E45-40F7-A3DB-6ADE831CF0C4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 rot="5400000">
            <a:off x="2611454" y="1991209"/>
            <a:ext cx="1304529" cy="3004134"/>
          </a:xfrm>
          <a:prstGeom prst="bentConnector3">
            <a:avLst>
              <a:gd name="adj1" fmla="val 78199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">
            <a:extLst>
              <a:ext uri="{FF2B5EF4-FFF2-40B4-BE49-F238E27FC236}">
                <a16:creationId xmlns:a16="http://schemas.microsoft.com/office/drawing/2014/main" id="{79E72097-F49D-4FFA-BC3D-052E1963E5ED}"/>
              </a:ext>
            </a:extLst>
          </p:cNvPr>
          <p:cNvGraphicFramePr>
            <a:graphicFrameLocks noGrp="1"/>
          </p:cNvGraphicFramePr>
          <p:nvPr/>
        </p:nvGraphicFramePr>
        <p:xfrm>
          <a:off x="7052941" y="2413789"/>
          <a:ext cx="1698475" cy="502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8475">
                  <a:extLst>
                    <a:ext uri="{9D8B030D-6E8A-4147-A177-3AD203B41FA5}">
                      <a16:colId xmlns:a16="http://schemas.microsoft.com/office/drawing/2014/main" val="725063142"/>
                    </a:ext>
                  </a:extLst>
                </a:gridCol>
              </a:tblGrid>
              <a:tr h="502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80" name="文字方塊 79">
            <a:extLst>
              <a:ext uri="{FF2B5EF4-FFF2-40B4-BE49-F238E27FC236}">
                <a16:creationId xmlns:a16="http://schemas.microsoft.com/office/drawing/2014/main" id="{AD23D0FC-23A8-4084-ACD5-49F558B34C80}"/>
              </a:ext>
            </a:extLst>
          </p:cNvPr>
          <p:cNvSpPr txBox="1"/>
          <p:nvPr/>
        </p:nvSpPr>
        <p:spPr>
          <a:xfrm>
            <a:off x="7052941" y="1935843"/>
            <a:ext cx="1698475" cy="4778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Integration and Quality </a:t>
            </a:r>
            <a:b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</a:b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Lead (QA)</a:t>
            </a:r>
            <a:endParaRPr kumimoji="0" lang="zh-TW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FD5FFC9-EE3F-487F-832C-FCCE46A172CA}"/>
              </a:ext>
            </a:extLst>
          </p:cNvPr>
          <p:cNvCxnSpPr>
            <a:cxnSpLocks/>
          </p:cNvCxnSpPr>
          <p:nvPr/>
        </p:nvCxnSpPr>
        <p:spPr>
          <a:xfrm>
            <a:off x="4750499" y="1740340"/>
            <a:ext cx="21807" cy="11123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70">
            <a:extLst>
              <a:ext uri="{FF2B5EF4-FFF2-40B4-BE49-F238E27FC236}">
                <a16:creationId xmlns:a16="http://schemas.microsoft.com/office/drawing/2014/main" id="{D2E26FD3-6BB2-452C-A77A-25460ACE0002}"/>
              </a:ext>
            </a:extLst>
          </p:cNvPr>
          <p:cNvSpPr txBox="1"/>
          <p:nvPr/>
        </p:nvSpPr>
        <p:spPr>
          <a:xfrm>
            <a:off x="6206967" y="4145541"/>
            <a:ext cx="2590132" cy="437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Infra Integration Team</a:t>
            </a:r>
            <a:endParaRPr kumimoji="0" lang="zh-TW" alt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cxnSp>
        <p:nvCxnSpPr>
          <p:cNvPr id="48" name="肘形接點 20">
            <a:extLst>
              <a:ext uri="{FF2B5EF4-FFF2-40B4-BE49-F238E27FC236}">
                <a16:creationId xmlns:a16="http://schemas.microsoft.com/office/drawing/2014/main" id="{1EEC8547-341F-4F56-A93B-B167F9849BAF}"/>
              </a:ext>
            </a:extLst>
          </p:cNvPr>
          <p:cNvCxnSpPr>
            <a:cxnSpLocks/>
            <a:stCxn id="67" idx="2"/>
            <a:endCxn id="47" idx="0"/>
          </p:cNvCxnSpPr>
          <p:nvPr/>
        </p:nvCxnSpPr>
        <p:spPr>
          <a:xfrm rot="16200000" flipH="1">
            <a:off x="5944291" y="2587798"/>
            <a:ext cx="390139" cy="272534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7">
            <a:extLst>
              <a:ext uri="{FF2B5EF4-FFF2-40B4-BE49-F238E27FC236}">
                <a16:creationId xmlns:a16="http://schemas.microsoft.com/office/drawing/2014/main" id="{3EC8FAEB-C11F-4E9B-B278-1CFDBE27D777}"/>
              </a:ext>
            </a:extLst>
          </p:cNvPr>
          <p:cNvGraphicFramePr>
            <a:graphicFrameLocks noGrp="1"/>
          </p:cNvGraphicFramePr>
          <p:nvPr/>
        </p:nvGraphicFramePr>
        <p:xfrm>
          <a:off x="441367" y="2379381"/>
          <a:ext cx="1977599" cy="603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599">
                  <a:extLst>
                    <a:ext uri="{9D8B030D-6E8A-4147-A177-3AD203B41FA5}">
                      <a16:colId xmlns:a16="http://schemas.microsoft.com/office/drawing/2014/main" val="725063142"/>
                    </a:ext>
                  </a:extLst>
                </a:gridCol>
              </a:tblGrid>
              <a:tr h="603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西門子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58" name="文字方塊 79">
            <a:extLst>
              <a:ext uri="{FF2B5EF4-FFF2-40B4-BE49-F238E27FC236}">
                <a16:creationId xmlns:a16="http://schemas.microsoft.com/office/drawing/2014/main" id="{36FF0797-F443-40D9-AB7C-5155C973413C}"/>
              </a:ext>
            </a:extLst>
          </p:cNvPr>
          <p:cNvSpPr txBox="1"/>
          <p:nvPr/>
        </p:nvSpPr>
        <p:spPr>
          <a:xfrm>
            <a:off x="441368" y="2160937"/>
            <a:ext cx="1977597" cy="203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西門子原廠專家</a:t>
            </a:r>
          </a:p>
        </p:txBody>
      </p:sp>
      <p:graphicFrame>
        <p:nvGraphicFramePr>
          <p:cNvPr id="75" name="表格 7">
            <a:extLst>
              <a:ext uri="{FF2B5EF4-FFF2-40B4-BE49-F238E27FC236}">
                <a16:creationId xmlns:a16="http://schemas.microsoft.com/office/drawing/2014/main" id="{F981DF9F-F31F-4E3A-9A87-6EFAC9F6CB4B}"/>
              </a:ext>
            </a:extLst>
          </p:cNvPr>
          <p:cNvGraphicFramePr>
            <a:graphicFrameLocks noGrp="1"/>
          </p:cNvGraphicFramePr>
          <p:nvPr/>
        </p:nvGraphicFramePr>
        <p:xfrm>
          <a:off x="3023382" y="2200932"/>
          <a:ext cx="348480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819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  <a:gridCol w="1740987">
                  <a:extLst>
                    <a:ext uri="{9D8B030D-6E8A-4147-A177-3AD203B41FA5}">
                      <a16:colId xmlns:a16="http://schemas.microsoft.com/office/drawing/2014/main" val="72506314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欣興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各業務主管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/CIO</a:t>
                      </a:r>
                      <a:endParaRPr lang="en-US" altLang="zh-TW" sz="1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PwC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endParaRPr lang="en-US" altLang="zh-TW" sz="1200" b="1" i="0" u="none" strike="noStrike" cap="none" noProof="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  <a:sym typeface="Microsoft JhengHei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76" name="文字方塊 104">
            <a:extLst>
              <a:ext uri="{FF2B5EF4-FFF2-40B4-BE49-F238E27FC236}">
                <a16:creationId xmlns:a16="http://schemas.microsoft.com/office/drawing/2014/main" id="{36AE4A58-F73E-4FC1-9203-00F3F3EA3E4D}"/>
              </a:ext>
            </a:extLst>
          </p:cNvPr>
          <p:cNvSpPr txBox="1"/>
          <p:nvPr/>
        </p:nvSpPr>
        <p:spPr>
          <a:xfrm>
            <a:off x="3001575" y="1996169"/>
            <a:ext cx="3506612" cy="20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Chief of Project Officer</a:t>
            </a:r>
            <a:endParaRPr kumimoji="0" lang="zh-TW" alt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B63DB36-56AF-476B-8BFE-8A35E0CE6D23}"/>
              </a:ext>
            </a:extLst>
          </p:cNvPr>
          <p:cNvGrpSpPr/>
          <p:nvPr/>
        </p:nvGrpSpPr>
        <p:grpSpPr>
          <a:xfrm>
            <a:off x="8940978" y="833997"/>
            <a:ext cx="3130886" cy="5968080"/>
            <a:chOff x="2989536" y="548341"/>
            <a:chExt cx="2348165" cy="4476069"/>
          </a:xfrm>
        </p:grpSpPr>
        <p:cxnSp>
          <p:nvCxnSpPr>
            <p:cNvPr id="62" name="Google Shape;775;p6">
              <a:extLst>
                <a:ext uri="{FF2B5EF4-FFF2-40B4-BE49-F238E27FC236}">
                  <a16:creationId xmlns:a16="http://schemas.microsoft.com/office/drawing/2014/main" id="{423EF3A4-4049-42AD-9AE3-89F0F451A568}"/>
                </a:ext>
              </a:extLst>
            </p:cNvPr>
            <p:cNvCxnSpPr>
              <a:cxnSpLocks/>
            </p:cNvCxnSpPr>
            <p:nvPr/>
          </p:nvCxnSpPr>
          <p:spPr>
            <a:xfrm>
              <a:off x="3026002" y="692130"/>
              <a:ext cx="2282272" cy="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" name="Google Shape;780;p6">
              <a:extLst>
                <a:ext uri="{FF2B5EF4-FFF2-40B4-BE49-F238E27FC236}">
                  <a16:creationId xmlns:a16="http://schemas.microsoft.com/office/drawing/2014/main" id="{A841AD69-A280-4B68-B5F7-EA78B68573A8}"/>
                </a:ext>
              </a:extLst>
            </p:cNvPr>
            <p:cNvSpPr txBox="1"/>
            <p:nvPr/>
          </p:nvSpPr>
          <p:spPr>
            <a:xfrm>
              <a:off x="3058328" y="899039"/>
              <a:ext cx="2173150" cy="556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確保專案所需資源之充分支援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督導專案執行進展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負責專案所需之指導決策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協調專案中不同之意見以達共識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781;p6">
              <a:extLst>
                <a:ext uri="{FF2B5EF4-FFF2-40B4-BE49-F238E27FC236}">
                  <a16:creationId xmlns:a16="http://schemas.microsoft.com/office/drawing/2014/main" id="{BEBDB96E-2E67-4FF8-A51D-BE50838456DF}"/>
                </a:ext>
              </a:extLst>
            </p:cNvPr>
            <p:cNvSpPr txBox="1"/>
            <p:nvPr/>
          </p:nvSpPr>
          <p:spPr>
            <a:xfrm>
              <a:off x="3054899" y="2176027"/>
              <a:ext cx="1891360" cy="804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負責專案計劃之規劃與執行控制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負責分配專案所需資源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負責專案內容之雙向溝通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負責專案內容之品質控制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負責專案成員間不同意見之協調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21447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負責專案執行過程中所需之決策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5766" marR="0" lvl="0" indent="-112884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200"/>
                <a:buFont typeface="Arial"/>
                <a:buNone/>
                <a:tabLst/>
                <a:defRPr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" name="Google Shape;782;p6">
              <a:extLst>
                <a:ext uri="{FF2B5EF4-FFF2-40B4-BE49-F238E27FC236}">
                  <a16:creationId xmlns:a16="http://schemas.microsoft.com/office/drawing/2014/main" id="{6AF984AD-BAD3-427E-A3CE-B413762A427E}"/>
                </a:ext>
              </a:extLst>
            </p:cNvPr>
            <p:cNvSpPr txBox="1"/>
            <p:nvPr/>
          </p:nvSpPr>
          <p:spPr>
            <a:xfrm>
              <a:off x="3068005" y="3057457"/>
              <a:ext cx="2173150" cy="1205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執行專案、負責會議召開行政事宜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參與調研、討論與會議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提供專案所需之內部文件與需求確認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指派會前準備作業與簡報資料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執行專案相關工作任務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與顧問溝通改善建議，協調內部作業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確認專案相關之決議與交付文件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認真學習且學會使用系統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對所有終端使用者進行教育訓練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135459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200"/>
                <a:buFont typeface="Arial"/>
                <a:buNone/>
                <a:tabLst/>
                <a:defRPr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" name="Google Shape;783;p6">
              <a:extLst>
                <a:ext uri="{FF2B5EF4-FFF2-40B4-BE49-F238E27FC236}">
                  <a16:creationId xmlns:a16="http://schemas.microsoft.com/office/drawing/2014/main" id="{DF827E61-3120-415C-BC9C-E61FD8B656A4}"/>
                </a:ext>
              </a:extLst>
            </p:cNvPr>
            <p:cNvSpPr txBox="1"/>
            <p:nvPr/>
          </p:nvSpPr>
          <p:spPr>
            <a:xfrm>
              <a:off x="3054899" y="4288150"/>
              <a:ext cx="2282802" cy="736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執行調研及專案、討論與會議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分析專案所需之內部文件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負責指派會前準備作業與簡報資料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主持及引導各項會議之討論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依照專案計畫，流程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/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設計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/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開發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/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撰寫彙整各項交付文件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784;p6">
              <a:extLst>
                <a:ext uri="{FF2B5EF4-FFF2-40B4-BE49-F238E27FC236}">
                  <a16:creationId xmlns:a16="http://schemas.microsoft.com/office/drawing/2014/main" id="{608B97DC-1F7A-4183-BD29-E36959BF32A8}"/>
                </a:ext>
              </a:extLst>
            </p:cNvPr>
            <p:cNvSpPr txBox="1"/>
            <p:nvPr/>
          </p:nvSpPr>
          <p:spPr>
            <a:xfrm>
              <a:off x="3689876" y="548341"/>
              <a:ext cx="882124" cy="1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4975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67"/>
                <a:buFont typeface="Arial"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工作職責</a:t>
              </a:r>
              <a:endParaRPr kumimoji="0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" name="Google Shape;788;p6">
              <a:extLst>
                <a:ext uri="{FF2B5EF4-FFF2-40B4-BE49-F238E27FC236}">
                  <a16:creationId xmlns:a16="http://schemas.microsoft.com/office/drawing/2014/main" id="{A4D50D54-5AC4-4B0D-93B5-066464FEE498}"/>
                </a:ext>
              </a:extLst>
            </p:cNvPr>
            <p:cNvSpPr txBox="1"/>
            <p:nvPr/>
          </p:nvSpPr>
          <p:spPr>
            <a:xfrm>
              <a:off x="3078525" y="1570069"/>
              <a:ext cx="1891360" cy="389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針對專案相關專業知識，提供專案團隊執行之必要諮詢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endParaRPr>
            </a:p>
            <a:p>
              <a:pPr marL="248343" marR="0" lvl="1" indent="-237055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 typeface="Arial"/>
                <a:buChar char="•"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協助確保專案執行與產出之品質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文字方塊 67">
              <a:extLst>
                <a:ext uri="{FF2B5EF4-FFF2-40B4-BE49-F238E27FC236}">
                  <a16:creationId xmlns:a16="http://schemas.microsoft.com/office/drawing/2014/main" id="{B2BF0F83-2674-424C-AD64-4736F50C4DED}"/>
                </a:ext>
              </a:extLst>
            </p:cNvPr>
            <p:cNvSpPr txBox="1"/>
            <p:nvPr/>
          </p:nvSpPr>
          <p:spPr>
            <a:xfrm>
              <a:off x="3030403" y="1991988"/>
              <a:ext cx="2278421" cy="1246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  <a:sym typeface="Arial"/>
                </a:rPr>
                <a:t>Project Management Office</a:t>
              </a:r>
              <a:endPara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86" name="文字方塊 104">
              <a:extLst>
                <a:ext uri="{FF2B5EF4-FFF2-40B4-BE49-F238E27FC236}">
                  <a16:creationId xmlns:a16="http://schemas.microsoft.com/office/drawing/2014/main" id="{D41DEEBD-06C3-43CB-9337-54554C0249AC}"/>
                </a:ext>
              </a:extLst>
            </p:cNvPr>
            <p:cNvSpPr txBox="1"/>
            <p:nvPr/>
          </p:nvSpPr>
          <p:spPr>
            <a:xfrm>
              <a:off x="3010109" y="740244"/>
              <a:ext cx="2282802" cy="1246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  <a:sym typeface="Arial"/>
                </a:rPr>
                <a:t>Steering Committee</a:t>
              </a:r>
              <a:endPara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87" name="文字方塊 104">
              <a:extLst>
                <a:ext uri="{FF2B5EF4-FFF2-40B4-BE49-F238E27FC236}">
                  <a16:creationId xmlns:a16="http://schemas.microsoft.com/office/drawing/2014/main" id="{FF1F42A7-77A4-4EF8-941C-F59813C09CD4}"/>
                </a:ext>
              </a:extLst>
            </p:cNvPr>
            <p:cNvSpPr txBox="1"/>
            <p:nvPr/>
          </p:nvSpPr>
          <p:spPr>
            <a:xfrm>
              <a:off x="3025472" y="2897425"/>
              <a:ext cx="2282802" cy="1246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  <a:sym typeface="Arial"/>
                </a:rPr>
                <a:t>景碩</a:t>
              </a: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  <a:sym typeface="Arial"/>
                </a:rPr>
                <a:t>  team</a:t>
              </a:r>
              <a:endPara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88" name="文字方塊 104">
              <a:extLst>
                <a:ext uri="{FF2B5EF4-FFF2-40B4-BE49-F238E27FC236}">
                  <a16:creationId xmlns:a16="http://schemas.microsoft.com/office/drawing/2014/main" id="{FAD113B9-D674-4E19-80FE-509C209AE93B}"/>
                </a:ext>
              </a:extLst>
            </p:cNvPr>
            <p:cNvSpPr txBox="1"/>
            <p:nvPr/>
          </p:nvSpPr>
          <p:spPr>
            <a:xfrm>
              <a:off x="2989536" y="4125620"/>
              <a:ext cx="2282802" cy="1246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  <a:sym typeface="Arial"/>
                </a:rPr>
                <a:t>PwC  team</a:t>
              </a:r>
              <a:endPara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endParaRPr>
            </a:p>
          </p:txBody>
        </p:sp>
        <p:sp>
          <p:nvSpPr>
            <p:cNvPr id="89" name="文字方塊 67">
              <a:extLst>
                <a:ext uri="{FF2B5EF4-FFF2-40B4-BE49-F238E27FC236}">
                  <a16:creationId xmlns:a16="http://schemas.microsoft.com/office/drawing/2014/main" id="{F26E0891-D910-46FF-B494-22B2EE8D7F10}"/>
                </a:ext>
              </a:extLst>
            </p:cNvPr>
            <p:cNvSpPr txBox="1"/>
            <p:nvPr/>
          </p:nvSpPr>
          <p:spPr>
            <a:xfrm>
              <a:off x="3014489" y="1403046"/>
              <a:ext cx="2278421" cy="1369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  <a:sym typeface="Arial"/>
                </a:rPr>
                <a:t>Chief of Officer</a:t>
              </a:r>
              <a:endPara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graphicFrame>
        <p:nvGraphicFramePr>
          <p:cNvPr id="93" name="表格 7">
            <a:extLst>
              <a:ext uri="{FF2B5EF4-FFF2-40B4-BE49-F238E27FC236}">
                <a16:creationId xmlns:a16="http://schemas.microsoft.com/office/drawing/2014/main" id="{8C074FCA-5B83-48CF-9652-9EF9E70C9895}"/>
              </a:ext>
            </a:extLst>
          </p:cNvPr>
          <p:cNvGraphicFramePr>
            <a:graphicFrameLocks noGrp="1"/>
          </p:cNvGraphicFramePr>
          <p:nvPr/>
        </p:nvGraphicFramePr>
        <p:xfrm>
          <a:off x="7078613" y="3328065"/>
          <a:ext cx="1698475" cy="502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8475">
                  <a:extLst>
                    <a:ext uri="{9D8B030D-6E8A-4147-A177-3AD203B41FA5}">
                      <a16:colId xmlns:a16="http://schemas.microsoft.com/office/drawing/2014/main" val="725063142"/>
                    </a:ext>
                  </a:extLst>
                </a:gridCol>
              </a:tblGrid>
              <a:tr h="502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endParaRPr lang="en-US" altLang="zh-TW" sz="1200" b="1" i="0" u="none" strike="noStrike" cap="none" noProof="0" dirty="0">
                        <a:solidFill>
                          <a:schemeClr val="tx1"/>
                        </a:solidFill>
                        <a:highlight>
                          <a:srgbClr val="F8F8F8"/>
                        </a:highlight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  <a:sym typeface="Microsoft JhengHei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94" name="文字方塊 79">
            <a:extLst>
              <a:ext uri="{FF2B5EF4-FFF2-40B4-BE49-F238E27FC236}">
                <a16:creationId xmlns:a16="http://schemas.microsoft.com/office/drawing/2014/main" id="{01C2D76D-F5A6-4D58-A922-ECC6191C4B2F}"/>
              </a:ext>
            </a:extLst>
          </p:cNvPr>
          <p:cNvSpPr txBox="1"/>
          <p:nvPr/>
        </p:nvSpPr>
        <p:spPr>
          <a:xfrm>
            <a:off x="7078613" y="3048280"/>
            <a:ext cx="1698475" cy="2797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Architecture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 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Lead</a:t>
            </a:r>
            <a:endParaRPr kumimoji="0" lang="zh-TW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B1A8C6C-CF18-4A2D-85EE-BD4216D16828}"/>
              </a:ext>
            </a:extLst>
          </p:cNvPr>
          <p:cNvSpPr txBox="1"/>
          <p:nvPr/>
        </p:nvSpPr>
        <p:spPr>
          <a:xfrm>
            <a:off x="3066392" y="3146987"/>
            <a:ext cx="3420592" cy="18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  <a:sym typeface="Arial"/>
              </a:rPr>
              <a:t>Project Management Office</a:t>
            </a:r>
            <a:endParaRPr kumimoji="0" lang="zh-TW" altLang="en-US" sz="1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  <a:sym typeface="Arial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9A63CF-4924-43F6-898E-DD2FEDDE550F}"/>
              </a:ext>
            </a:extLst>
          </p:cNvPr>
          <p:cNvCxnSpPr>
            <a:cxnSpLocks/>
            <a:stCxn id="75" idx="3"/>
            <a:endCxn id="93" idx="1"/>
          </p:cNvCxnSpPr>
          <p:nvPr/>
        </p:nvCxnSpPr>
        <p:spPr>
          <a:xfrm>
            <a:off x="6508188" y="2520972"/>
            <a:ext cx="570425" cy="10584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091CF-CEBB-4D67-A3B4-786717EC7804}"/>
              </a:ext>
            </a:extLst>
          </p:cNvPr>
          <p:cNvCxnSpPr/>
          <p:nvPr/>
        </p:nvCxnSpPr>
        <p:spPr>
          <a:xfrm>
            <a:off x="6508187" y="2413675"/>
            <a:ext cx="544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C6E0D268-46DE-CE1B-7710-A8A661788D67}"/>
              </a:ext>
            </a:extLst>
          </p:cNvPr>
          <p:cNvGraphicFramePr>
            <a:graphicFrameLocks noGrp="1"/>
          </p:cNvGraphicFramePr>
          <p:nvPr/>
        </p:nvGraphicFramePr>
        <p:xfrm>
          <a:off x="1796695" y="4596571"/>
          <a:ext cx="1262616" cy="19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616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</a:tblGrid>
              <a:tr h="19786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PwC+</a:t>
                      </a:r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康思騰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altLang="zh-TW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Business Process Consultant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 (BA)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4881D2-0DF5-7C24-45CF-4F332FA29AB5}"/>
              </a:ext>
            </a:extLst>
          </p:cNvPr>
          <p:cNvGraphicFramePr>
            <a:graphicFrameLocks noGrp="1"/>
          </p:cNvGraphicFramePr>
          <p:nvPr/>
        </p:nvGraphicFramePr>
        <p:xfrm>
          <a:off x="3281764" y="4592434"/>
          <a:ext cx="1173701" cy="19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701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</a:tblGrid>
              <a:tr h="1978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欣興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altLang="zh-TW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各業務單位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 User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TW" sz="11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sz="11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開發</a:t>
                      </a:r>
                      <a:endParaRPr lang="en-US" altLang="zh-TW" sz="11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zh-CN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TW" sz="1100" b="1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8556B406-EDFA-1B54-CDCB-3B55CB91B9A2}"/>
              </a:ext>
            </a:extLst>
          </p:cNvPr>
          <p:cNvGraphicFramePr>
            <a:graphicFrameLocks noGrp="1"/>
          </p:cNvGraphicFramePr>
          <p:nvPr/>
        </p:nvGraphicFramePr>
        <p:xfrm>
          <a:off x="4612149" y="4597497"/>
          <a:ext cx="1262616" cy="19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616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</a:tblGrid>
              <a:tr h="19786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PwC+</a:t>
                      </a:r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康思騰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altLang="zh-TW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MES Consultant (SA)</a:t>
                      </a: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MES Developer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Report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Dashboard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EFFEB45-5E25-A224-371C-02EA28FD91C6}"/>
              </a:ext>
            </a:extLst>
          </p:cNvPr>
          <p:cNvGraphicFramePr>
            <a:graphicFrameLocks noGrp="1"/>
          </p:cNvGraphicFramePr>
          <p:nvPr/>
        </p:nvGraphicFramePr>
        <p:xfrm>
          <a:off x="6213117" y="4590569"/>
          <a:ext cx="1112833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833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欣興</a:t>
                      </a:r>
                      <a:endParaRPr lang="en-US" altLang="zh-TW" sz="1200" b="1" u="sng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altLang="zh-TW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Infra IT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TW" sz="1100" b="1" dirty="0"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graphicFrame>
        <p:nvGraphicFramePr>
          <p:cNvPr id="15" name="表格 7">
            <a:extLst>
              <a:ext uri="{FF2B5EF4-FFF2-40B4-BE49-F238E27FC236}">
                <a16:creationId xmlns:a16="http://schemas.microsoft.com/office/drawing/2014/main" id="{5C79C7ED-FDB6-B890-D5A3-85FC21A83A63}"/>
              </a:ext>
            </a:extLst>
          </p:cNvPr>
          <p:cNvGraphicFramePr>
            <a:graphicFrameLocks noGrp="1"/>
          </p:cNvGraphicFramePr>
          <p:nvPr/>
        </p:nvGraphicFramePr>
        <p:xfrm>
          <a:off x="7443978" y="4595632"/>
          <a:ext cx="136748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85">
                  <a:extLst>
                    <a:ext uri="{9D8B030D-6E8A-4147-A177-3AD203B41FA5}">
                      <a16:colId xmlns:a16="http://schemas.microsoft.com/office/drawing/2014/main" val="1733072317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PwC</a:t>
                      </a:r>
                    </a:p>
                    <a:p>
                      <a:pPr algn="ctr"/>
                      <a:endParaRPr lang="en-US" altLang="zh-TW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zh-TW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IBM Plex Sans" charset="0"/>
                          <a:sym typeface="Arial"/>
                        </a:rPr>
                        <a:t>Architecture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IBM Plex Sans" charset="0"/>
                          <a:sym typeface="Arial"/>
                        </a:rPr>
                        <a:t> </a:t>
                      </a:r>
                      <a:endParaRPr kumimoji="0" lang="en-US" altLang="zh-TW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IBM Plex Sans" charset="0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2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Engineer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altLang="zh-CN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4934"/>
                  </a:ext>
                </a:extLst>
              </a:tr>
            </a:tbl>
          </a:graphicData>
        </a:graphic>
      </p:graphicFrame>
      <p:sp>
        <p:nvSpPr>
          <p:cNvPr id="59" name="Title 3">
            <a:extLst>
              <a:ext uri="{FF2B5EF4-FFF2-40B4-BE49-F238E27FC236}">
                <a16:creationId xmlns:a16="http://schemas.microsoft.com/office/drawing/2014/main" id="{E5CFC949-FAE9-D84D-90FC-03654A42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4" y="300597"/>
            <a:ext cx="8446018" cy="5334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資誠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PCB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智慧製造團隊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00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直線單箭頭接點 131"/>
          <p:cNvCxnSpPr>
            <a:cxnSpLocks/>
          </p:cNvCxnSpPr>
          <p:nvPr/>
        </p:nvCxnSpPr>
        <p:spPr>
          <a:xfrm>
            <a:off x="1025807" y="3190799"/>
            <a:ext cx="1389476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997562" y="2598178"/>
            <a:ext cx="9761134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3DACAF-003C-98DE-6177-85856628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19834"/>
              </p:ext>
            </p:extLst>
          </p:nvPr>
        </p:nvGraphicFramePr>
        <p:xfrm>
          <a:off x="885824" y="1447421"/>
          <a:ext cx="11229968" cy="256910"/>
        </p:xfrm>
        <a:graphic>
          <a:graphicData uri="http://schemas.openxmlformats.org/drawingml/2006/table">
            <a:tbl>
              <a:tblPr/>
              <a:tblGrid>
                <a:gridCol w="701873">
                  <a:extLst>
                    <a:ext uri="{9D8B030D-6E8A-4147-A177-3AD203B41FA5}">
                      <a16:colId xmlns:a16="http://schemas.microsoft.com/office/drawing/2014/main" val="3363451061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2068067217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2447019867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130897141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715405077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4077151409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2579442621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3721599265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2579253715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2472937154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16016197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2468564894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4043654563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407267416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3691354100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3704310428"/>
                    </a:ext>
                  </a:extLst>
                </a:gridCol>
              </a:tblGrid>
              <a:tr h="256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D+15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48987"/>
                  </a:ext>
                </a:extLst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142271" y="1802038"/>
            <a:ext cx="847725" cy="286524"/>
            <a:chOff x="142271" y="1350099"/>
            <a:chExt cx="847725" cy="28652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D06416-E250-2AB0-2772-C4945A0CF857}"/>
                </a:ext>
              </a:extLst>
            </p:cNvPr>
            <p:cNvSpPr txBox="1"/>
            <p:nvPr/>
          </p:nvSpPr>
          <p:spPr>
            <a:xfrm>
              <a:off x="142271" y="1350099"/>
              <a:ext cx="847725" cy="2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Kick-off</a:t>
              </a: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224E8E9-FA97-3B77-3F68-3EB811B039F9}"/>
                </a:ext>
              </a:extLst>
            </p:cNvPr>
            <p:cNvSpPr/>
            <p:nvPr/>
          </p:nvSpPr>
          <p:spPr>
            <a:xfrm rot="10800000" flipV="1">
              <a:off x="804262" y="1402798"/>
              <a:ext cx="185734" cy="1300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4" name="橢圓 13">
            <a:extLst>
              <a:ext uri="{FF2B5EF4-FFF2-40B4-BE49-F238E27FC236}">
                <a16:creationId xmlns:a16="http://schemas.microsoft.com/office/drawing/2014/main" id="{F27DF039-EE52-7591-6795-17557D2D90EA}"/>
              </a:ext>
            </a:extLst>
          </p:cNvPr>
          <p:cNvSpPr/>
          <p:nvPr/>
        </p:nvSpPr>
        <p:spPr>
          <a:xfrm>
            <a:off x="2194655" y="2484989"/>
            <a:ext cx="209550" cy="178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ED8588-57B9-8FD9-71E3-178EA48F4CB1}"/>
              </a:ext>
            </a:extLst>
          </p:cNvPr>
          <p:cNvSpPr/>
          <p:nvPr/>
        </p:nvSpPr>
        <p:spPr>
          <a:xfrm>
            <a:off x="71560" y="2575539"/>
            <a:ext cx="776284" cy="3234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  <a:sym typeface="Arial"/>
              </a:rPr>
              <a:t>MES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  <a:sym typeface="Arial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3F57B5B-5C02-34AE-762A-6CFB2D3596FF}"/>
              </a:ext>
            </a:extLst>
          </p:cNvPr>
          <p:cNvSpPr txBox="1"/>
          <p:nvPr/>
        </p:nvSpPr>
        <p:spPr>
          <a:xfrm>
            <a:off x="2066238" y="2660562"/>
            <a:ext cx="923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開發環境安裝完成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07BACFE-D4E4-2185-35E9-E9C31677BB66}"/>
              </a:ext>
            </a:extLst>
          </p:cNvPr>
          <p:cNvSpPr/>
          <p:nvPr/>
        </p:nvSpPr>
        <p:spPr>
          <a:xfrm>
            <a:off x="918408" y="3099263"/>
            <a:ext cx="209550" cy="178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E1B111C-9D3E-06C4-0C07-08639D9E0083}"/>
              </a:ext>
            </a:extLst>
          </p:cNvPr>
          <p:cNvSpPr txBox="1"/>
          <p:nvPr/>
        </p:nvSpPr>
        <p:spPr>
          <a:xfrm>
            <a:off x="772338" y="3307882"/>
            <a:ext cx="910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需求調研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1F2A88B-B2A2-5118-DDF0-EA097D492AED}"/>
              </a:ext>
            </a:extLst>
          </p:cNvPr>
          <p:cNvSpPr/>
          <p:nvPr/>
        </p:nvSpPr>
        <p:spPr>
          <a:xfrm>
            <a:off x="7714202" y="2504488"/>
            <a:ext cx="209457" cy="1783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1D6964-B6C1-93B3-9A60-EB9DAE861DB6}"/>
              </a:ext>
            </a:extLst>
          </p:cNvPr>
          <p:cNvSpPr txBox="1"/>
          <p:nvPr/>
        </p:nvSpPr>
        <p:spPr>
          <a:xfrm>
            <a:off x="7652560" y="2651295"/>
            <a:ext cx="896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上線支持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56483D-F68E-85DD-F599-6BE85D94CC4C}"/>
              </a:ext>
            </a:extLst>
          </p:cNvPr>
          <p:cNvSpPr txBox="1"/>
          <p:nvPr/>
        </p:nvSpPr>
        <p:spPr>
          <a:xfrm>
            <a:off x="5847904" y="2629739"/>
            <a:ext cx="815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用戶接受測試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8A7E2CF-57C3-481D-9B86-E332EE7EF7B2}"/>
              </a:ext>
            </a:extLst>
          </p:cNvPr>
          <p:cNvSpPr/>
          <p:nvPr/>
        </p:nvSpPr>
        <p:spPr>
          <a:xfrm>
            <a:off x="6884901" y="2516430"/>
            <a:ext cx="209550" cy="1783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5E5CC45-DE18-AF8A-5980-BB0C5B2DCDF4}"/>
              </a:ext>
            </a:extLst>
          </p:cNvPr>
          <p:cNvSpPr txBox="1"/>
          <p:nvPr/>
        </p:nvSpPr>
        <p:spPr>
          <a:xfrm>
            <a:off x="7610764" y="6438526"/>
            <a:ext cx="84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測試</a:t>
            </a: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切換演練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EBD65F7-06F7-8156-7CD7-7E9FD8D10DF0}"/>
              </a:ext>
            </a:extLst>
          </p:cNvPr>
          <p:cNvSpPr txBox="1"/>
          <p:nvPr/>
        </p:nvSpPr>
        <p:spPr>
          <a:xfrm>
            <a:off x="8537244" y="6438526"/>
            <a:ext cx="839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上線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成效追蹤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7D9549F2-C648-9596-5491-5AC0CEB389E0}"/>
              </a:ext>
            </a:extLst>
          </p:cNvPr>
          <p:cNvSpPr/>
          <p:nvPr/>
        </p:nvSpPr>
        <p:spPr>
          <a:xfrm>
            <a:off x="5919182" y="2484989"/>
            <a:ext cx="209550" cy="178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D56483D-F68E-85DD-F599-6BE85D94CC4C}"/>
              </a:ext>
            </a:extLst>
          </p:cNvPr>
          <p:cNvSpPr txBox="1"/>
          <p:nvPr/>
        </p:nvSpPr>
        <p:spPr>
          <a:xfrm>
            <a:off x="6788956" y="2660563"/>
            <a:ext cx="773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全流程測試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558156" y="1767145"/>
            <a:ext cx="1214861" cy="276999"/>
            <a:chOff x="6275209" y="4836327"/>
            <a:chExt cx="1214861" cy="276999"/>
          </a:xfrm>
        </p:grpSpPr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2599C1E-C9C7-A5A5-0171-AE2733C43785}"/>
                </a:ext>
              </a:extLst>
            </p:cNvPr>
            <p:cNvSpPr txBox="1"/>
            <p:nvPr/>
          </p:nvSpPr>
          <p:spPr>
            <a:xfrm>
              <a:off x="6275209" y="4836327"/>
              <a:ext cx="1121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MES</a:t>
              </a:r>
              <a:r>
                <a:rPr kumimoji="0" lang="zh-TW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藍圖確認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6224E8E9-FA97-3B77-3F68-3EB811B039F9}"/>
                </a:ext>
              </a:extLst>
            </p:cNvPr>
            <p:cNvSpPr/>
            <p:nvPr/>
          </p:nvSpPr>
          <p:spPr>
            <a:xfrm rot="10800000" flipV="1">
              <a:off x="7304336" y="4909813"/>
              <a:ext cx="185734" cy="1300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4739060" y="1759718"/>
            <a:ext cx="1399037" cy="461665"/>
            <a:chOff x="6970545" y="4836254"/>
            <a:chExt cx="1174989" cy="489381"/>
          </a:xfrm>
        </p:grpSpPr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F2599C1E-C9C7-A5A5-0171-AE2733C43785}"/>
                </a:ext>
              </a:extLst>
            </p:cNvPr>
            <p:cNvSpPr txBox="1"/>
            <p:nvPr/>
          </p:nvSpPr>
          <p:spPr>
            <a:xfrm>
              <a:off x="6970545" y="4836254"/>
              <a:ext cx="1132804" cy="48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MES</a:t>
              </a:r>
              <a:r>
                <a:rPr kumimoji="0" lang="zh-TW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 </a:t>
              </a:r>
              <a:r>
                <a: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UAT</a:t>
              </a:r>
              <a:r>
                <a:rPr kumimoji="0" lang="zh-TW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開始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6224E8E9-FA97-3B77-3F68-3EB811B039F9}"/>
                </a:ext>
              </a:extLst>
            </p:cNvPr>
            <p:cNvSpPr/>
            <p:nvPr/>
          </p:nvSpPr>
          <p:spPr>
            <a:xfrm rot="10800000" flipV="1">
              <a:off x="7959800" y="4903856"/>
              <a:ext cx="185734" cy="1300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9533025" y="1738711"/>
            <a:ext cx="1225671" cy="276999"/>
            <a:chOff x="-235675" y="1329311"/>
            <a:chExt cx="1225671" cy="276999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ED06416-E250-2AB0-2772-C4945A0CF857}"/>
                </a:ext>
              </a:extLst>
            </p:cNvPr>
            <p:cNvSpPr txBox="1"/>
            <p:nvPr/>
          </p:nvSpPr>
          <p:spPr>
            <a:xfrm>
              <a:off x="-235675" y="1329311"/>
              <a:ext cx="1132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MES</a:t>
              </a:r>
              <a:r>
                <a:rPr kumimoji="0" lang="zh-TW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項目終驗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6224E8E9-FA97-3B77-3F68-3EB811B039F9}"/>
                </a:ext>
              </a:extLst>
            </p:cNvPr>
            <p:cNvSpPr/>
            <p:nvPr/>
          </p:nvSpPr>
          <p:spPr>
            <a:xfrm rot="10800000" flipV="1">
              <a:off x="804262" y="1402798"/>
              <a:ext cx="185734" cy="1300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641A4B-5300-B41E-7737-D526F5DFA219}"/>
              </a:ext>
            </a:extLst>
          </p:cNvPr>
          <p:cNvGrpSpPr/>
          <p:nvPr/>
        </p:nvGrpSpPr>
        <p:grpSpPr>
          <a:xfrm>
            <a:off x="3304639" y="4938702"/>
            <a:ext cx="2762162" cy="494015"/>
            <a:chOff x="3119152" y="4894875"/>
            <a:chExt cx="2762162" cy="494015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50BFCD58-228B-2C0D-714E-A548FC71A9E5}"/>
                </a:ext>
              </a:extLst>
            </p:cNvPr>
            <p:cNvSpPr/>
            <p:nvPr/>
          </p:nvSpPr>
          <p:spPr>
            <a:xfrm>
              <a:off x="3629773" y="4894875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B943872-7465-C4CD-D60D-95961EC141A8}"/>
                </a:ext>
              </a:extLst>
            </p:cNvPr>
            <p:cNvSpPr txBox="1"/>
            <p:nvPr/>
          </p:nvSpPr>
          <p:spPr>
            <a:xfrm>
              <a:off x="3119152" y="5081113"/>
              <a:ext cx="16251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建模與一階段開發</a:t>
              </a:r>
              <a:endPara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cxnSp>
          <p:nvCxnSpPr>
            <p:cNvPr id="155" name="直線單箭頭接點 154"/>
            <p:cNvCxnSpPr>
              <a:stCxn id="73" idx="6"/>
            </p:cNvCxnSpPr>
            <p:nvPr/>
          </p:nvCxnSpPr>
          <p:spPr>
            <a:xfrm>
              <a:off x="3839323" y="4984054"/>
              <a:ext cx="2041991" cy="8578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群組 174"/>
          <p:cNvGrpSpPr/>
          <p:nvPr/>
        </p:nvGrpSpPr>
        <p:grpSpPr>
          <a:xfrm>
            <a:off x="5326751" y="1988270"/>
            <a:ext cx="1232050" cy="276999"/>
            <a:chOff x="6202041" y="4839552"/>
            <a:chExt cx="1232050" cy="293629"/>
          </a:xfrm>
        </p:grpSpPr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F2599C1E-C9C7-A5A5-0171-AE2733C43785}"/>
                </a:ext>
              </a:extLst>
            </p:cNvPr>
            <p:cNvSpPr txBox="1"/>
            <p:nvPr/>
          </p:nvSpPr>
          <p:spPr>
            <a:xfrm>
              <a:off x="6202041" y="4839552"/>
              <a:ext cx="1121994" cy="29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Infra</a:t>
              </a:r>
              <a:r>
                <a:rPr kumimoji="0" lang="zh-TW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建置完成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sp>
          <p:nvSpPr>
            <p:cNvPr id="177" name="等腰三角形 176">
              <a:extLst>
                <a:ext uri="{FF2B5EF4-FFF2-40B4-BE49-F238E27FC236}">
                  <a16:creationId xmlns:a16="http://schemas.microsoft.com/office/drawing/2014/main" id="{6224E8E9-FA97-3B77-3F68-3EB811B039F9}"/>
                </a:ext>
              </a:extLst>
            </p:cNvPr>
            <p:cNvSpPr/>
            <p:nvPr/>
          </p:nvSpPr>
          <p:spPr>
            <a:xfrm rot="10800000" flipV="1">
              <a:off x="7248357" y="4895793"/>
              <a:ext cx="185734" cy="1300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82" name="Title 3">
            <a:extLst>
              <a:ext uri="{FF2B5EF4-FFF2-40B4-BE49-F238E27FC236}">
                <a16:creationId xmlns:a16="http://schemas.microsoft.com/office/drawing/2014/main" id="{F2CE1D3C-ACA6-7B48-ADAE-148C2938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" y="120051"/>
            <a:ext cx="12014516" cy="533400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客製的管理機制範例說明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3C74F-F40C-7A3A-F0F8-948352221E5E}"/>
              </a:ext>
            </a:extLst>
          </p:cNvPr>
          <p:cNvGrpSpPr/>
          <p:nvPr/>
        </p:nvGrpSpPr>
        <p:grpSpPr>
          <a:xfrm>
            <a:off x="1594356" y="3721652"/>
            <a:ext cx="1752079" cy="472408"/>
            <a:chOff x="2583088" y="4154759"/>
            <a:chExt cx="1752079" cy="472408"/>
          </a:xfrm>
        </p:grpSpPr>
        <p:sp>
          <p:nvSpPr>
            <p:cNvPr id="4" name="橢圓 20">
              <a:extLst>
                <a:ext uri="{FF2B5EF4-FFF2-40B4-BE49-F238E27FC236}">
                  <a16:creationId xmlns:a16="http://schemas.microsoft.com/office/drawing/2014/main" id="{0C8EA12F-FB0A-23C1-7969-99B4603F0B74}"/>
                </a:ext>
              </a:extLst>
            </p:cNvPr>
            <p:cNvSpPr/>
            <p:nvPr/>
          </p:nvSpPr>
          <p:spPr>
            <a:xfrm>
              <a:off x="2848560" y="4154759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文字方塊 21">
              <a:extLst>
                <a:ext uri="{FF2B5EF4-FFF2-40B4-BE49-F238E27FC236}">
                  <a16:creationId xmlns:a16="http://schemas.microsoft.com/office/drawing/2014/main" id="{BF99D2AC-57EE-B0D4-215D-19E78C8CBD69}"/>
                </a:ext>
              </a:extLst>
            </p:cNvPr>
            <p:cNvSpPr txBox="1"/>
            <p:nvPr/>
          </p:nvSpPr>
          <p:spPr>
            <a:xfrm>
              <a:off x="2583088" y="4319390"/>
              <a:ext cx="9941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系統設計</a:t>
              </a:r>
              <a:endPara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cxnSp>
          <p:nvCxnSpPr>
            <p:cNvPr id="10" name="直線單箭頭接點 146">
              <a:extLst>
                <a:ext uri="{FF2B5EF4-FFF2-40B4-BE49-F238E27FC236}">
                  <a16:creationId xmlns:a16="http://schemas.microsoft.com/office/drawing/2014/main" id="{82689017-A051-7E74-0C1E-6D2BE94B41B7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3058110" y="4230909"/>
              <a:ext cx="1277057" cy="1302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986D99-9440-AB22-5033-B93FD7203C70}"/>
              </a:ext>
            </a:extLst>
          </p:cNvPr>
          <p:cNvGrpSpPr/>
          <p:nvPr/>
        </p:nvGrpSpPr>
        <p:grpSpPr>
          <a:xfrm>
            <a:off x="2120692" y="4317855"/>
            <a:ext cx="1752079" cy="472408"/>
            <a:chOff x="2583088" y="4154759"/>
            <a:chExt cx="1752079" cy="472408"/>
          </a:xfrm>
        </p:grpSpPr>
        <p:sp>
          <p:nvSpPr>
            <p:cNvPr id="17" name="橢圓 20">
              <a:extLst>
                <a:ext uri="{FF2B5EF4-FFF2-40B4-BE49-F238E27FC236}">
                  <a16:creationId xmlns:a16="http://schemas.microsoft.com/office/drawing/2014/main" id="{D195137B-88EF-660B-555D-242F4BA0A2BE}"/>
                </a:ext>
              </a:extLst>
            </p:cNvPr>
            <p:cNvSpPr/>
            <p:nvPr/>
          </p:nvSpPr>
          <p:spPr>
            <a:xfrm>
              <a:off x="2848560" y="4154759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文字方塊 21">
              <a:extLst>
                <a:ext uri="{FF2B5EF4-FFF2-40B4-BE49-F238E27FC236}">
                  <a16:creationId xmlns:a16="http://schemas.microsoft.com/office/drawing/2014/main" id="{EE6E3B96-9760-C5AD-BF7A-45C30212A191}"/>
                </a:ext>
              </a:extLst>
            </p:cNvPr>
            <p:cNvSpPr txBox="1"/>
            <p:nvPr/>
          </p:nvSpPr>
          <p:spPr>
            <a:xfrm>
              <a:off x="2583088" y="4319390"/>
              <a:ext cx="16251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需求、設計確認</a:t>
              </a:r>
              <a:endPara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cxnSp>
          <p:nvCxnSpPr>
            <p:cNvPr id="23" name="直線單箭頭接點 146">
              <a:extLst>
                <a:ext uri="{FF2B5EF4-FFF2-40B4-BE49-F238E27FC236}">
                  <a16:creationId xmlns:a16="http://schemas.microsoft.com/office/drawing/2014/main" id="{2AA65E0B-333F-DCE6-F2DA-019A2A6C3B12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3058110" y="4230909"/>
              <a:ext cx="1277057" cy="1302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13">
            <a:extLst>
              <a:ext uri="{FF2B5EF4-FFF2-40B4-BE49-F238E27FC236}">
                <a16:creationId xmlns:a16="http://schemas.microsoft.com/office/drawing/2014/main" id="{6C6A2ADF-7DF0-EFFD-AF23-CBE01686B405}"/>
              </a:ext>
            </a:extLst>
          </p:cNvPr>
          <p:cNvSpPr/>
          <p:nvPr/>
        </p:nvSpPr>
        <p:spPr>
          <a:xfrm>
            <a:off x="3900466" y="2501567"/>
            <a:ext cx="209550" cy="178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文字方塊 15">
            <a:extLst>
              <a:ext uri="{FF2B5EF4-FFF2-40B4-BE49-F238E27FC236}">
                <a16:creationId xmlns:a16="http://schemas.microsoft.com/office/drawing/2014/main" id="{BB5663CE-23F5-9D6E-BE4C-F34FC3625AAF}"/>
              </a:ext>
            </a:extLst>
          </p:cNvPr>
          <p:cNvSpPr txBox="1"/>
          <p:nvPr/>
        </p:nvSpPr>
        <p:spPr>
          <a:xfrm>
            <a:off x="3742789" y="2651302"/>
            <a:ext cx="923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需求、設計確認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7E7383-FE0F-219B-2DB5-9260A3E1E2DF}"/>
              </a:ext>
            </a:extLst>
          </p:cNvPr>
          <p:cNvGrpSpPr/>
          <p:nvPr/>
        </p:nvGrpSpPr>
        <p:grpSpPr>
          <a:xfrm>
            <a:off x="5567618" y="5574044"/>
            <a:ext cx="1625193" cy="472408"/>
            <a:chOff x="5567618" y="5574044"/>
            <a:chExt cx="1625193" cy="472408"/>
          </a:xfrm>
        </p:grpSpPr>
        <p:sp>
          <p:nvSpPr>
            <p:cNvPr id="33" name="橢圓 20">
              <a:extLst>
                <a:ext uri="{FF2B5EF4-FFF2-40B4-BE49-F238E27FC236}">
                  <a16:creationId xmlns:a16="http://schemas.microsoft.com/office/drawing/2014/main" id="{EB3F5B20-EA68-20E3-DDC7-73994C97ECCB}"/>
                </a:ext>
              </a:extLst>
            </p:cNvPr>
            <p:cNvSpPr/>
            <p:nvPr/>
          </p:nvSpPr>
          <p:spPr>
            <a:xfrm>
              <a:off x="5833090" y="5574044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6" name="文字方塊 21">
              <a:extLst>
                <a:ext uri="{FF2B5EF4-FFF2-40B4-BE49-F238E27FC236}">
                  <a16:creationId xmlns:a16="http://schemas.microsoft.com/office/drawing/2014/main" id="{D3356002-C192-7388-A7D8-A29A036743CF}"/>
                </a:ext>
              </a:extLst>
            </p:cNvPr>
            <p:cNvSpPr txBox="1"/>
            <p:nvPr/>
          </p:nvSpPr>
          <p:spPr>
            <a:xfrm>
              <a:off x="5567618" y="5738675"/>
              <a:ext cx="16251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用戶驗收測試</a:t>
              </a:r>
              <a:endPara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endParaRPr>
            </a:p>
          </p:txBody>
        </p:sp>
        <p:cxnSp>
          <p:nvCxnSpPr>
            <p:cNvPr id="37" name="直線單箭頭接點 146">
              <a:extLst>
                <a:ext uri="{FF2B5EF4-FFF2-40B4-BE49-F238E27FC236}">
                  <a16:creationId xmlns:a16="http://schemas.microsoft.com/office/drawing/2014/main" id="{AAF90E24-5622-9E6E-51A2-990825BA0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2640" y="5654709"/>
              <a:ext cx="834410" cy="8513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橢圓 78">
            <a:extLst>
              <a:ext uri="{FF2B5EF4-FFF2-40B4-BE49-F238E27FC236}">
                <a16:creationId xmlns:a16="http://schemas.microsoft.com/office/drawing/2014/main" id="{0D9AAACC-2E54-0053-1066-0AD4029E386E}"/>
              </a:ext>
            </a:extLst>
          </p:cNvPr>
          <p:cNvSpPr/>
          <p:nvPr/>
        </p:nvSpPr>
        <p:spPr>
          <a:xfrm>
            <a:off x="6424007" y="2484989"/>
            <a:ext cx="209550" cy="178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文字方塊 33">
            <a:extLst>
              <a:ext uri="{FF2B5EF4-FFF2-40B4-BE49-F238E27FC236}">
                <a16:creationId xmlns:a16="http://schemas.microsoft.com/office/drawing/2014/main" id="{1991BE60-622A-F656-6174-11F84DD4401B}"/>
              </a:ext>
            </a:extLst>
          </p:cNvPr>
          <p:cNvSpPr txBox="1"/>
          <p:nvPr/>
        </p:nvSpPr>
        <p:spPr>
          <a:xfrm>
            <a:off x="6303817" y="2254156"/>
            <a:ext cx="1541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教育訓練完成</a:t>
            </a: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19898"/>
      </p:ext>
    </p:extLst>
  </p:cSld>
  <p:clrMapOvr>
    <a:masterClrMapping/>
  </p:clrMapOvr>
</p:sld>
</file>

<file path=ppt/theme/theme1.xml><?xml version="1.0" encoding="utf-8"?>
<a:theme xmlns:a="http://schemas.openxmlformats.org/drawingml/2006/main" name="1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Aft>
            <a:spcPts val="600"/>
          </a:spcAft>
          <a:buSzPct val="100000"/>
          <a:defRPr sz="1600" dirty="0" err="1" smtClean="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 16x9 PowerPoint.potx" id="{D4DCA9A9-A671-44E4-915A-C83629F99A90}" vid="{6074E35A-D868-441C-8EFF-8DE4FA2443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455</Words>
  <Application>Microsoft Office PowerPoint</Application>
  <PresentationFormat>Widescreen</PresentationFormat>
  <Paragraphs>127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Georgia</vt:lpstr>
      <vt:lpstr>IBM Plex Sans</vt:lpstr>
      <vt:lpstr>Microsoft JhengHei Light</vt:lpstr>
      <vt:lpstr>Verdana</vt:lpstr>
      <vt:lpstr>微軟正黑體</vt:lpstr>
      <vt:lpstr>微軟正黑體</vt:lpstr>
      <vt:lpstr>1_PwC</vt:lpstr>
      <vt:lpstr>資誠PCB智慧製造團隊</vt:lpstr>
      <vt:lpstr>客製的管理機制範例說明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Peng (TW)</dc:creator>
  <cp:lastModifiedBy>Ivan Peng (TW)</cp:lastModifiedBy>
  <cp:revision>3</cp:revision>
  <dcterms:created xsi:type="dcterms:W3CDTF">2023-06-05T09:40:29Z</dcterms:created>
  <dcterms:modified xsi:type="dcterms:W3CDTF">2023-06-05T11:46:00Z</dcterms:modified>
</cp:coreProperties>
</file>