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Arial Narrow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QPTBUsqJ0NaB4XuJT48cSZnd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Relationship Id="rId11" Type="http://customschemas.google.com/relationships/presentationmetadata" Target="metadata"/><Relationship Id="rId10" Type="http://schemas.openxmlformats.org/officeDocument/2006/relationships/font" Target="fonts/ArialNarrow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4e827098bc_0_363:notes"/>
          <p:cNvSpPr txBox="1"/>
          <p:nvPr>
            <p:ph idx="1" type="body"/>
          </p:nvPr>
        </p:nvSpPr>
        <p:spPr>
          <a:xfrm>
            <a:off x="679768" y="4715492"/>
            <a:ext cx="54381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5" name="Google Shape;445;g24e827098bc_0_363:notes"/>
          <p:cNvSpPr/>
          <p:nvPr>
            <p:ph idx="2" type="sldImg"/>
          </p:nvPr>
        </p:nvSpPr>
        <p:spPr>
          <a:xfrm>
            <a:off x="90488" y="744538"/>
            <a:ext cx="6616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3" showMasterSp="0">
  <p:cSld name="1_Section Header 3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07337" y="2848536"/>
            <a:ext cx="3277767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sz="2667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15927" y="4376928"/>
            <a:ext cx="3260008" cy="143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933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825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750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>
            <a:off x="415927" y="6401049"/>
            <a:ext cx="3413124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icrosoft JhengHei"/>
              <a:buNone/>
            </a:pPr>
            <a:r>
              <a:rPr b="0" i="0" lang="zh-TW" sz="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PwC Taiwan 資誠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934451" y="6535841"/>
            <a:ext cx="28448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4052571" y="-7783"/>
            <a:ext cx="180811" cy="6864159"/>
            <a:chOff x="3039428" y="-5837"/>
            <a:chExt cx="135608" cy="5148119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2992932" y="2522999"/>
              <a:ext cx="228599" cy="135608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550555" y="2518612"/>
              <a:ext cx="5148119" cy="99220"/>
            </a:xfrm>
            <a:custGeom>
              <a:rect b="b" l="l" r="r" t="t"/>
              <a:pathLst>
                <a:path extrusionOk="0" h="10197" w="10023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cap="rnd" cmpd="sng" w="9525">
              <a:solidFill>
                <a:srgbClr val="E13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3" showMasterSp="0">
  <p:cSld name="1_Section Header 3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827098bc_0_382"/>
          <p:cNvSpPr txBox="1"/>
          <p:nvPr>
            <p:ph type="title"/>
          </p:nvPr>
        </p:nvSpPr>
        <p:spPr>
          <a:xfrm>
            <a:off x="407337" y="2848536"/>
            <a:ext cx="3277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0" sz="2667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24e827098bc_0_382"/>
          <p:cNvSpPr txBox="1"/>
          <p:nvPr>
            <p:ph idx="1" type="body"/>
          </p:nvPr>
        </p:nvSpPr>
        <p:spPr>
          <a:xfrm>
            <a:off x="415927" y="4376928"/>
            <a:ext cx="32601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933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825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750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88888"/>
              </a:buClr>
              <a:buSzPts val="675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g24e827098bc_0_382"/>
          <p:cNvSpPr txBox="1"/>
          <p:nvPr/>
        </p:nvSpPr>
        <p:spPr>
          <a:xfrm>
            <a:off x="415927" y="6401049"/>
            <a:ext cx="3413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icrosoft JhengHei"/>
              <a:buNone/>
            </a:pPr>
            <a:r>
              <a:rPr b="0" i="0" lang="zh-TW" sz="800" u="none" cap="none" strike="noStrik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PwC Taiwan 資誠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4e827098bc_0_382"/>
          <p:cNvSpPr txBox="1"/>
          <p:nvPr>
            <p:ph idx="12" type="sldNum"/>
          </p:nvPr>
        </p:nvSpPr>
        <p:spPr>
          <a:xfrm>
            <a:off x="8934451" y="6535841"/>
            <a:ext cx="2844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04" name="Google Shape;104;g24e827098bc_0_382"/>
          <p:cNvGrpSpPr/>
          <p:nvPr/>
        </p:nvGrpSpPr>
        <p:grpSpPr>
          <a:xfrm>
            <a:off x="4052473" y="-7775"/>
            <a:ext cx="180795" cy="6863980"/>
            <a:chOff x="3039436" y="-5832"/>
            <a:chExt cx="135600" cy="5148113"/>
          </a:xfrm>
        </p:grpSpPr>
        <p:sp>
          <p:nvSpPr>
            <p:cNvPr id="105" name="Google Shape;105;g24e827098bc_0_382"/>
            <p:cNvSpPr/>
            <p:nvPr/>
          </p:nvSpPr>
          <p:spPr>
            <a:xfrm rot="5400000">
              <a:off x="2992936" y="2523004"/>
              <a:ext cx="228600" cy="1356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4e827098bc_0_382"/>
            <p:cNvSpPr/>
            <p:nvPr/>
          </p:nvSpPr>
          <p:spPr>
            <a:xfrm rot="-5400000">
              <a:off x="550556" y="2518616"/>
              <a:ext cx="5148113" cy="99217"/>
            </a:xfrm>
            <a:custGeom>
              <a:rect b="b" l="l" r="r" t="t"/>
              <a:pathLst>
                <a:path extrusionOk="0" h="10197" w="10023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cap="rnd" cmpd="sng" w="9525">
              <a:solidFill>
                <a:srgbClr val="E13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e827098bc_0_390"/>
          <p:cNvSpPr/>
          <p:nvPr/>
        </p:nvSpPr>
        <p:spPr>
          <a:xfrm>
            <a:off x="0" y="0"/>
            <a:ext cx="8096400" cy="3429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4e827098bc_0_390"/>
          <p:cNvSpPr/>
          <p:nvPr/>
        </p:nvSpPr>
        <p:spPr>
          <a:xfrm>
            <a:off x="0" y="3429000"/>
            <a:ext cx="8096400" cy="1143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4e827098bc_0_390"/>
          <p:cNvSpPr/>
          <p:nvPr/>
        </p:nvSpPr>
        <p:spPr>
          <a:xfrm>
            <a:off x="8096250" y="0"/>
            <a:ext cx="4095900" cy="34290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4e827098bc_0_390"/>
          <p:cNvSpPr txBox="1"/>
          <p:nvPr>
            <p:ph type="ctrTitle"/>
          </p:nvPr>
        </p:nvSpPr>
        <p:spPr>
          <a:xfrm>
            <a:off x="442912" y="428625"/>
            <a:ext cx="74184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4e827098bc_0_390"/>
          <p:cNvSpPr txBox="1"/>
          <p:nvPr>
            <p:ph idx="1" type="subTitle"/>
          </p:nvPr>
        </p:nvSpPr>
        <p:spPr>
          <a:xfrm>
            <a:off x="442914" y="3749040"/>
            <a:ext cx="5473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3" name="Google Shape;113;g24e827098bc_0_3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441" y="5274122"/>
            <a:ext cx="2880321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e827098bc_0_397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24e827098bc_0_397"/>
          <p:cNvSpPr txBox="1"/>
          <p:nvPr>
            <p:ph idx="1" type="body"/>
          </p:nvPr>
        </p:nvSpPr>
        <p:spPr>
          <a:xfrm>
            <a:off x="442912" y="2103120"/>
            <a:ext cx="113061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eorgia"/>
              <a:buAutoNum type="arabicPeriod"/>
              <a:defRPr b="0" sz="2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None/>
              <a:defRPr sz="1600"/>
            </a:lvl2pPr>
            <a:lvl3pPr indent="-3302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17" name="Google Shape;117;g24e827098bc_0_397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4e827098bc_0_397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4e827098bc_0_397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 Content">
  <p:cSld name="Title and Full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e827098bc_0_403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4e827098bc_0_403"/>
          <p:cNvSpPr txBox="1"/>
          <p:nvPr>
            <p:ph idx="1" type="body"/>
          </p:nvPr>
        </p:nvSpPr>
        <p:spPr>
          <a:xfrm>
            <a:off x="442913" y="2103120"/>
            <a:ext cx="113061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24e827098bc_0_403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4e827098bc_0_403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e827098bc_0_403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ull Content - Subtitle">
  <p:cSld name="Title and Full Content - Sub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827098bc_0_409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4e827098bc_0_409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g24e827098bc_0_409"/>
          <p:cNvSpPr txBox="1"/>
          <p:nvPr>
            <p:ph idx="2" type="body"/>
          </p:nvPr>
        </p:nvSpPr>
        <p:spPr>
          <a:xfrm>
            <a:off x="442913" y="2103438"/>
            <a:ext cx="113061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g24e827098bc_0_409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e827098bc_0_409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e827098bc_0_409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">
  <p:cSld name="One Column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e827098bc_0_416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4e827098bc_0_416"/>
          <p:cNvSpPr txBox="1"/>
          <p:nvPr>
            <p:ph idx="1" type="body"/>
          </p:nvPr>
        </p:nvSpPr>
        <p:spPr>
          <a:xfrm>
            <a:off x="442914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g24e827098bc_0_416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24e827098bc_0_416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4e827098bc_0_416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 - Subtitle">
  <p:cSld name="One Column Content - Sub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e827098bc_0_422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4e827098bc_0_422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g24e827098bc_0_422"/>
          <p:cNvSpPr txBox="1"/>
          <p:nvPr>
            <p:ph idx="2" type="body"/>
          </p:nvPr>
        </p:nvSpPr>
        <p:spPr>
          <a:xfrm>
            <a:off x="442914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g24e827098bc_0_422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4e827098bc_0_422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4e827098bc_0_422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ntent Dark">
  <p:cSld name="One Column Content Dark">
    <p:bg>
      <p:bgPr>
        <a:solidFill>
          <a:srgbClr val="46464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827098bc_0_429"/>
          <p:cNvSpPr txBox="1"/>
          <p:nvPr>
            <p:ph type="title"/>
          </p:nvPr>
        </p:nvSpPr>
        <p:spPr>
          <a:xfrm>
            <a:off x="442913" y="432001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4e827098bc_0_429"/>
          <p:cNvSpPr txBox="1"/>
          <p:nvPr>
            <p:ph idx="1" type="body"/>
          </p:nvPr>
        </p:nvSpPr>
        <p:spPr>
          <a:xfrm>
            <a:off x="442914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g24e827098bc_0_429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24e827098bc_0_429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4e827098bc_0_429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827098bc_0_435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4e827098bc_0_435"/>
          <p:cNvSpPr txBox="1"/>
          <p:nvPr>
            <p:ph idx="1" type="body"/>
          </p:nvPr>
        </p:nvSpPr>
        <p:spPr>
          <a:xfrm>
            <a:off x="442913" y="2103438"/>
            <a:ext cx="5473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g24e827098bc_0_435"/>
          <p:cNvSpPr txBox="1"/>
          <p:nvPr>
            <p:ph idx="2" type="body"/>
          </p:nvPr>
        </p:nvSpPr>
        <p:spPr>
          <a:xfrm>
            <a:off x="6275388" y="2103438"/>
            <a:ext cx="5473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24e827098bc_0_435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24e827098bc_0_435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24e827098bc_0_435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- Subtitle">
  <p:cSld name="Two Content - Sub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827098bc_0_442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24e827098bc_0_442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g24e827098bc_0_442"/>
          <p:cNvSpPr txBox="1"/>
          <p:nvPr>
            <p:ph idx="2" type="body"/>
          </p:nvPr>
        </p:nvSpPr>
        <p:spPr>
          <a:xfrm>
            <a:off x="442913" y="2103438"/>
            <a:ext cx="5473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g24e827098bc_0_442"/>
          <p:cNvSpPr txBox="1"/>
          <p:nvPr>
            <p:ph idx="3" type="body"/>
          </p:nvPr>
        </p:nvSpPr>
        <p:spPr>
          <a:xfrm>
            <a:off x="6275388" y="2103437"/>
            <a:ext cx="5473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24e827098bc_0_442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4e827098bc_0_442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24e827098bc_0_442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">
  <p:cSld name="Content and Imag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e827098bc_0_450"/>
          <p:cNvSpPr txBox="1"/>
          <p:nvPr>
            <p:ph type="title"/>
          </p:nvPr>
        </p:nvSpPr>
        <p:spPr>
          <a:xfrm>
            <a:off x="442913" y="432000"/>
            <a:ext cx="53178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24e827098bc_0_450"/>
          <p:cNvSpPr txBox="1"/>
          <p:nvPr>
            <p:ph idx="1" type="body"/>
          </p:nvPr>
        </p:nvSpPr>
        <p:spPr>
          <a:xfrm>
            <a:off x="442913" y="2103438"/>
            <a:ext cx="5317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g24e827098bc_0_450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71" name="Google Shape;171;g24e827098bc_0_450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24e827098bc_0_450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24e827098bc_0_450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- Subtitle">
  <p:cSld name="Content and Image - Subtitl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827098bc_0_457"/>
          <p:cNvSpPr txBox="1"/>
          <p:nvPr>
            <p:ph type="title"/>
          </p:nvPr>
        </p:nvSpPr>
        <p:spPr>
          <a:xfrm>
            <a:off x="442914" y="430514"/>
            <a:ext cx="5317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24e827098bc_0_457"/>
          <p:cNvSpPr txBox="1"/>
          <p:nvPr>
            <p:ph idx="1" type="subTitle"/>
          </p:nvPr>
        </p:nvSpPr>
        <p:spPr>
          <a:xfrm>
            <a:off x="442912" y="933433"/>
            <a:ext cx="5317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g24e827098bc_0_457"/>
          <p:cNvSpPr txBox="1"/>
          <p:nvPr>
            <p:ph idx="2" type="body"/>
          </p:nvPr>
        </p:nvSpPr>
        <p:spPr>
          <a:xfrm>
            <a:off x="442913" y="2103438"/>
            <a:ext cx="5317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g24e827098bc_0_457"/>
          <p:cNvSpPr/>
          <p:nvPr>
            <p:ph idx="3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79" name="Google Shape;179;g24e827098bc_0_457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4e827098bc_0_457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24e827098bc_0_457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e827098bc_0_465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24e827098bc_0_465"/>
          <p:cNvSpPr txBox="1"/>
          <p:nvPr>
            <p:ph idx="1" type="body"/>
          </p:nvPr>
        </p:nvSpPr>
        <p:spPr>
          <a:xfrm>
            <a:off x="442913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g24e827098bc_0_465"/>
          <p:cNvSpPr txBox="1"/>
          <p:nvPr>
            <p:ph idx="2" type="body"/>
          </p:nvPr>
        </p:nvSpPr>
        <p:spPr>
          <a:xfrm>
            <a:off x="4332288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g24e827098bc_0_465"/>
          <p:cNvSpPr txBox="1"/>
          <p:nvPr>
            <p:ph idx="3" type="body"/>
          </p:nvPr>
        </p:nvSpPr>
        <p:spPr>
          <a:xfrm>
            <a:off x="8220076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g24e827098bc_0_465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4e827098bc_0_465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24e827098bc_0_465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- Subtitle">
  <p:cSld name="Three Content - Sub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e827098bc_0_473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4e827098bc_0_473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g24e827098bc_0_473"/>
          <p:cNvSpPr txBox="1"/>
          <p:nvPr>
            <p:ph idx="2" type="body"/>
          </p:nvPr>
        </p:nvSpPr>
        <p:spPr>
          <a:xfrm>
            <a:off x="442913" y="2103439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g24e827098bc_0_473"/>
          <p:cNvSpPr txBox="1"/>
          <p:nvPr>
            <p:ph idx="3" type="body"/>
          </p:nvPr>
        </p:nvSpPr>
        <p:spPr>
          <a:xfrm>
            <a:off x="4332288" y="2103439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g24e827098bc_0_473"/>
          <p:cNvSpPr txBox="1"/>
          <p:nvPr>
            <p:ph idx="4" type="body"/>
          </p:nvPr>
        </p:nvSpPr>
        <p:spPr>
          <a:xfrm>
            <a:off x="8220076" y="2103439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g24e827098bc_0_473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24e827098bc_0_473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4e827098bc_0_473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e827098bc_0_482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24e827098bc_0_482"/>
          <p:cNvSpPr txBox="1"/>
          <p:nvPr>
            <p:ph idx="1" type="body"/>
          </p:nvPr>
        </p:nvSpPr>
        <p:spPr>
          <a:xfrm>
            <a:off x="442913" y="2103438"/>
            <a:ext cx="2556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g24e827098bc_0_482"/>
          <p:cNvSpPr txBox="1"/>
          <p:nvPr>
            <p:ph idx="2" type="body"/>
          </p:nvPr>
        </p:nvSpPr>
        <p:spPr>
          <a:xfrm>
            <a:off x="3360613" y="2103438"/>
            <a:ext cx="2556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g24e827098bc_0_482"/>
          <p:cNvSpPr txBox="1"/>
          <p:nvPr>
            <p:ph idx="3" type="body"/>
          </p:nvPr>
        </p:nvSpPr>
        <p:spPr>
          <a:xfrm>
            <a:off x="6275388" y="2103438"/>
            <a:ext cx="2556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g24e827098bc_0_482"/>
          <p:cNvSpPr txBox="1"/>
          <p:nvPr>
            <p:ph idx="4" type="body"/>
          </p:nvPr>
        </p:nvSpPr>
        <p:spPr>
          <a:xfrm>
            <a:off x="9190163" y="2103438"/>
            <a:ext cx="2556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g24e827098bc_0_482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24e827098bc_0_482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24e827098bc_0_482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- Subtitle">
  <p:cSld name="Four Content - Sub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e827098bc_0_491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24e827098bc_0_491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g24e827098bc_0_491"/>
          <p:cNvSpPr txBox="1"/>
          <p:nvPr>
            <p:ph idx="2" type="body"/>
          </p:nvPr>
        </p:nvSpPr>
        <p:spPr>
          <a:xfrm>
            <a:off x="442913" y="2103438"/>
            <a:ext cx="2556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g24e827098bc_0_491"/>
          <p:cNvSpPr txBox="1"/>
          <p:nvPr>
            <p:ph idx="3" type="body"/>
          </p:nvPr>
        </p:nvSpPr>
        <p:spPr>
          <a:xfrm>
            <a:off x="3360613" y="2103438"/>
            <a:ext cx="2556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g24e827098bc_0_491"/>
          <p:cNvSpPr txBox="1"/>
          <p:nvPr>
            <p:ph idx="4" type="body"/>
          </p:nvPr>
        </p:nvSpPr>
        <p:spPr>
          <a:xfrm>
            <a:off x="6275388" y="2103438"/>
            <a:ext cx="2556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g24e827098bc_0_491"/>
          <p:cNvSpPr txBox="1"/>
          <p:nvPr>
            <p:ph idx="5" type="body"/>
          </p:nvPr>
        </p:nvSpPr>
        <p:spPr>
          <a:xfrm>
            <a:off x="9190163" y="2103438"/>
            <a:ext cx="2556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g24e827098bc_0_491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24e827098bc_0_491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24e827098bc_0_491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">
  <p:cSld name="Five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e827098bc_0_501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24e827098bc_0_501"/>
          <p:cNvSpPr txBox="1"/>
          <p:nvPr>
            <p:ph idx="1" type="body"/>
          </p:nvPr>
        </p:nvSpPr>
        <p:spPr>
          <a:xfrm>
            <a:off x="442913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g24e827098bc_0_501"/>
          <p:cNvSpPr txBox="1"/>
          <p:nvPr>
            <p:ph idx="2" type="body"/>
          </p:nvPr>
        </p:nvSpPr>
        <p:spPr>
          <a:xfrm>
            <a:off x="2777045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g24e827098bc_0_501"/>
          <p:cNvSpPr txBox="1"/>
          <p:nvPr>
            <p:ph idx="3" type="body"/>
          </p:nvPr>
        </p:nvSpPr>
        <p:spPr>
          <a:xfrm>
            <a:off x="5111177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g24e827098bc_0_501"/>
          <p:cNvSpPr txBox="1"/>
          <p:nvPr>
            <p:ph idx="4" type="body"/>
          </p:nvPr>
        </p:nvSpPr>
        <p:spPr>
          <a:xfrm>
            <a:off x="7445309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g24e827098bc_0_501"/>
          <p:cNvSpPr txBox="1"/>
          <p:nvPr>
            <p:ph idx="5" type="body"/>
          </p:nvPr>
        </p:nvSpPr>
        <p:spPr>
          <a:xfrm>
            <a:off x="9779443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g24e827098bc_0_501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4e827098bc_0_501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24e827098bc_0_501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 - Subtitle">
  <p:cSld name="Five Content - Subtit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e827098bc_0_511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24e827098bc_0_511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g24e827098bc_0_511"/>
          <p:cNvSpPr txBox="1"/>
          <p:nvPr>
            <p:ph idx="2" type="body"/>
          </p:nvPr>
        </p:nvSpPr>
        <p:spPr>
          <a:xfrm>
            <a:off x="442913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g24e827098bc_0_511"/>
          <p:cNvSpPr txBox="1"/>
          <p:nvPr>
            <p:ph idx="3" type="body"/>
          </p:nvPr>
        </p:nvSpPr>
        <p:spPr>
          <a:xfrm>
            <a:off x="2777045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g24e827098bc_0_511"/>
          <p:cNvSpPr txBox="1"/>
          <p:nvPr>
            <p:ph idx="4" type="body"/>
          </p:nvPr>
        </p:nvSpPr>
        <p:spPr>
          <a:xfrm>
            <a:off x="5111177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g24e827098bc_0_511"/>
          <p:cNvSpPr txBox="1"/>
          <p:nvPr>
            <p:ph idx="5" type="body"/>
          </p:nvPr>
        </p:nvSpPr>
        <p:spPr>
          <a:xfrm>
            <a:off x="7445309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g24e827098bc_0_511"/>
          <p:cNvSpPr txBox="1"/>
          <p:nvPr>
            <p:ph idx="6" type="body"/>
          </p:nvPr>
        </p:nvSpPr>
        <p:spPr>
          <a:xfrm>
            <a:off x="9779443" y="2103438"/>
            <a:ext cx="19728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g24e827098bc_0_511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g24e827098bc_0_511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g24e827098bc_0_511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e827098bc_0_522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g24e827098bc_0_522"/>
          <p:cNvSpPr/>
          <p:nvPr>
            <p:ph idx="2" type="pic"/>
          </p:nvPr>
        </p:nvSpPr>
        <p:spPr>
          <a:xfrm>
            <a:off x="442912" y="2100263"/>
            <a:ext cx="3528900" cy="30174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42" name="Google Shape;242;g24e827098bc_0_522"/>
          <p:cNvSpPr/>
          <p:nvPr>
            <p:ph idx="3" type="pic"/>
          </p:nvPr>
        </p:nvSpPr>
        <p:spPr>
          <a:xfrm>
            <a:off x="4331494" y="2100263"/>
            <a:ext cx="3528900" cy="30174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43" name="Google Shape;243;g24e827098bc_0_522"/>
          <p:cNvSpPr/>
          <p:nvPr>
            <p:ph idx="4" type="pic"/>
          </p:nvPr>
        </p:nvSpPr>
        <p:spPr>
          <a:xfrm>
            <a:off x="8220075" y="2100263"/>
            <a:ext cx="3528900" cy="30174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44" name="Google Shape;244;g24e827098bc_0_522"/>
          <p:cNvSpPr txBox="1"/>
          <p:nvPr>
            <p:ph idx="1" type="body"/>
          </p:nvPr>
        </p:nvSpPr>
        <p:spPr>
          <a:xfrm>
            <a:off x="442913" y="5280025"/>
            <a:ext cx="3528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g24e827098bc_0_522"/>
          <p:cNvSpPr txBox="1"/>
          <p:nvPr>
            <p:ph idx="5" type="body"/>
          </p:nvPr>
        </p:nvSpPr>
        <p:spPr>
          <a:xfrm>
            <a:off x="4331495" y="5280025"/>
            <a:ext cx="3528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g24e827098bc_0_522"/>
          <p:cNvSpPr txBox="1"/>
          <p:nvPr>
            <p:ph idx="6" type="body"/>
          </p:nvPr>
        </p:nvSpPr>
        <p:spPr>
          <a:xfrm>
            <a:off x="8220076" y="5280025"/>
            <a:ext cx="3528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g24e827098bc_0_522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24e827098bc_0_522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g24e827098bc_0_522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- Subtitle">
  <p:cSld name="Three Images - Subtitle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e827098bc_0_533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g24e827098bc_0_533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g24e827098bc_0_533"/>
          <p:cNvSpPr/>
          <p:nvPr>
            <p:ph idx="2" type="pic"/>
          </p:nvPr>
        </p:nvSpPr>
        <p:spPr>
          <a:xfrm>
            <a:off x="442912" y="2100263"/>
            <a:ext cx="3528900" cy="30174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4" name="Google Shape;254;g24e827098bc_0_533"/>
          <p:cNvSpPr/>
          <p:nvPr>
            <p:ph idx="3" type="pic"/>
          </p:nvPr>
        </p:nvSpPr>
        <p:spPr>
          <a:xfrm>
            <a:off x="4331494" y="2100263"/>
            <a:ext cx="3528900" cy="30174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5" name="Google Shape;255;g24e827098bc_0_533"/>
          <p:cNvSpPr/>
          <p:nvPr>
            <p:ph idx="4" type="pic"/>
          </p:nvPr>
        </p:nvSpPr>
        <p:spPr>
          <a:xfrm>
            <a:off x="8220075" y="2100263"/>
            <a:ext cx="3528900" cy="30174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56" name="Google Shape;256;g24e827098bc_0_533"/>
          <p:cNvSpPr txBox="1"/>
          <p:nvPr>
            <p:ph idx="5" type="body"/>
          </p:nvPr>
        </p:nvSpPr>
        <p:spPr>
          <a:xfrm>
            <a:off x="442913" y="5280025"/>
            <a:ext cx="3528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g24e827098bc_0_533"/>
          <p:cNvSpPr txBox="1"/>
          <p:nvPr>
            <p:ph idx="6" type="body"/>
          </p:nvPr>
        </p:nvSpPr>
        <p:spPr>
          <a:xfrm>
            <a:off x="4331495" y="5280025"/>
            <a:ext cx="3528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g24e827098bc_0_533"/>
          <p:cNvSpPr txBox="1"/>
          <p:nvPr>
            <p:ph idx="7" type="body"/>
          </p:nvPr>
        </p:nvSpPr>
        <p:spPr>
          <a:xfrm>
            <a:off x="8220076" y="5280025"/>
            <a:ext cx="35289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g24e827098bc_0_533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g24e827098bc_0_533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24e827098bc_0_533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for Icons">
  <p:cSld name="Four Text Boxes for Icon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e827098bc_0_545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g24e827098bc_0_545"/>
          <p:cNvSpPr txBox="1"/>
          <p:nvPr>
            <p:ph idx="1" type="body"/>
          </p:nvPr>
        </p:nvSpPr>
        <p:spPr>
          <a:xfrm>
            <a:off x="447233" y="3429000"/>
            <a:ext cx="256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5" name="Google Shape;265;g24e827098bc_0_545"/>
          <p:cNvSpPr txBox="1"/>
          <p:nvPr>
            <p:ph idx="2" type="body"/>
          </p:nvPr>
        </p:nvSpPr>
        <p:spPr>
          <a:xfrm>
            <a:off x="3359638" y="3429000"/>
            <a:ext cx="256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6" name="Google Shape;266;g24e827098bc_0_545"/>
          <p:cNvSpPr txBox="1"/>
          <p:nvPr>
            <p:ph idx="3" type="body"/>
          </p:nvPr>
        </p:nvSpPr>
        <p:spPr>
          <a:xfrm>
            <a:off x="6276363" y="3429000"/>
            <a:ext cx="256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7" name="Google Shape;267;g24e827098bc_0_545"/>
          <p:cNvSpPr txBox="1"/>
          <p:nvPr>
            <p:ph idx="4" type="body"/>
          </p:nvPr>
        </p:nvSpPr>
        <p:spPr>
          <a:xfrm>
            <a:off x="9193088" y="3429000"/>
            <a:ext cx="256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68" name="Google Shape;268;g24e827098bc_0_545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24e827098bc_0_545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g24e827098bc_0_545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for Icons - Subtitle">
  <p:cSld name="Four Text Boxes for Icons - Subtitle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e827098bc_0_554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24e827098bc_0_554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4" name="Google Shape;274;g24e827098bc_0_554"/>
          <p:cNvSpPr txBox="1"/>
          <p:nvPr>
            <p:ph idx="2" type="body"/>
          </p:nvPr>
        </p:nvSpPr>
        <p:spPr>
          <a:xfrm>
            <a:off x="447233" y="3429000"/>
            <a:ext cx="256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5" name="Google Shape;275;g24e827098bc_0_554"/>
          <p:cNvSpPr txBox="1"/>
          <p:nvPr>
            <p:ph idx="3" type="body"/>
          </p:nvPr>
        </p:nvSpPr>
        <p:spPr>
          <a:xfrm>
            <a:off x="3359638" y="3429000"/>
            <a:ext cx="256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6" name="Google Shape;276;g24e827098bc_0_554"/>
          <p:cNvSpPr txBox="1"/>
          <p:nvPr>
            <p:ph idx="4" type="body"/>
          </p:nvPr>
        </p:nvSpPr>
        <p:spPr>
          <a:xfrm>
            <a:off x="6276363" y="3429000"/>
            <a:ext cx="256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7" name="Google Shape;277;g24e827098bc_0_554"/>
          <p:cNvSpPr txBox="1"/>
          <p:nvPr>
            <p:ph idx="5" type="body"/>
          </p:nvPr>
        </p:nvSpPr>
        <p:spPr>
          <a:xfrm>
            <a:off x="9193088" y="3429000"/>
            <a:ext cx="256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8" name="Google Shape;278;g24e827098bc_0_554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4e827098bc_0_554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g24e827098bc_0_554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am Images">
  <p:cSld name="Four Team Image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e827098bc_0_564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g24e827098bc_0_564"/>
          <p:cNvSpPr/>
          <p:nvPr>
            <p:ph idx="2" type="pic"/>
          </p:nvPr>
        </p:nvSpPr>
        <p:spPr>
          <a:xfrm>
            <a:off x="442911" y="2103120"/>
            <a:ext cx="1326000" cy="1326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84" name="Google Shape;284;g24e827098bc_0_564"/>
          <p:cNvSpPr/>
          <p:nvPr>
            <p:ph idx="3" type="pic"/>
          </p:nvPr>
        </p:nvSpPr>
        <p:spPr>
          <a:xfrm>
            <a:off x="3359638" y="2103120"/>
            <a:ext cx="1326000" cy="1326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85" name="Google Shape;285;g24e827098bc_0_564"/>
          <p:cNvSpPr/>
          <p:nvPr>
            <p:ph idx="4" type="pic"/>
          </p:nvPr>
        </p:nvSpPr>
        <p:spPr>
          <a:xfrm>
            <a:off x="6276363" y="2103120"/>
            <a:ext cx="1326000" cy="1326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86" name="Google Shape;286;g24e827098bc_0_564"/>
          <p:cNvSpPr/>
          <p:nvPr>
            <p:ph idx="5" type="pic"/>
          </p:nvPr>
        </p:nvSpPr>
        <p:spPr>
          <a:xfrm>
            <a:off x="9193088" y="2103120"/>
            <a:ext cx="1326000" cy="1326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87" name="Google Shape;287;g24e827098bc_0_564"/>
          <p:cNvSpPr txBox="1"/>
          <p:nvPr>
            <p:ph idx="1" type="body"/>
          </p:nvPr>
        </p:nvSpPr>
        <p:spPr>
          <a:xfrm>
            <a:off x="447233" y="3657600"/>
            <a:ext cx="2560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88" name="Google Shape;288;g24e827098bc_0_564"/>
          <p:cNvSpPr txBox="1"/>
          <p:nvPr>
            <p:ph idx="6" type="body"/>
          </p:nvPr>
        </p:nvSpPr>
        <p:spPr>
          <a:xfrm>
            <a:off x="3359638" y="3657600"/>
            <a:ext cx="2560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89" name="Google Shape;289;g24e827098bc_0_564"/>
          <p:cNvSpPr txBox="1"/>
          <p:nvPr>
            <p:ph idx="7" type="body"/>
          </p:nvPr>
        </p:nvSpPr>
        <p:spPr>
          <a:xfrm>
            <a:off x="6276363" y="3657600"/>
            <a:ext cx="2560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90" name="Google Shape;290;g24e827098bc_0_564"/>
          <p:cNvSpPr txBox="1"/>
          <p:nvPr>
            <p:ph idx="8" type="body"/>
          </p:nvPr>
        </p:nvSpPr>
        <p:spPr>
          <a:xfrm>
            <a:off x="9193088" y="3657600"/>
            <a:ext cx="2560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91" name="Google Shape;291;g24e827098bc_0_564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g24e827098bc_0_564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g24e827098bc_0_564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am Images - Subtitle">
  <p:cSld name="Four Team Images - Subtitl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e827098bc_0_577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g24e827098bc_0_577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g24e827098bc_0_577"/>
          <p:cNvSpPr/>
          <p:nvPr>
            <p:ph idx="2" type="pic"/>
          </p:nvPr>
        </p:nvSpPr>
        <p:spPr>
          <a:xfrm>
            <a:off x="442911" y="2103120"/>
            <a:ext cx="1326000" cy="1326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98" name="Google Shape;298;g24e827098bc_0_577"/>
          <p:cNvSpPr/>
          <p:nvPr>
            <p:ph idx="3" type="pic"/>
          </p:nvPr>
        </p:nvSpPr>
        <p:spPr>
          <a:xfrm>
            <a:off x="3359638" y="2103120"/>
            <a:ext cx="1326000" cy="1326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299" name="Google Shape;299;g24e827098bc_0_577"/>
          <p:cNvSpPr/>
          <p:nvPr>
            <p:ph idx="4" type="pic"/>
          </p:nvPr>
        </p:nvSpPr>
        <p:spPr>
          <a:xfrm>
            <a:off x="6276363" y="2103120"/>
            <a:ext cx="1326000" cy="1326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00" name="Google Shape;300;g24e827098bc_0_577"/>
          <p:cNvSpPr/>
          <p:nvPr>
            <p:ph idx="5" type="pic"/>
          </p:nvPr>
        </p:nvSpPr>
        <p:spPr>
          <a:xfrm>
            <a:off x="9193088" y="2103120"/>
            <a:ext cx="1326000" cy="1326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301" name="Google Shape;301;g24e827098bc_0_577"/>
          <p:cNvSpPr txBox="1"/>
          <p:nvPr>
            <p:ph idx="6" type="body"/>
          </p:nvPr>
        </p:nvSpPr>
        <p:spPr>
          <a:xfrm>
            <a:off x="447233" y="3657600"/>
            <a:ext cx="2560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2" name="Google Shape;302;g24e827098bc_0_577"/>
          <p:cNvSpPr txBox="1"/>
          <p:nvPr>
            <p:ph idx="7" type="body"/>
          </p:nvPr>
        </p:nvSpPr>
        <p:spPr>
          <a:xfrm>
            <a:off x="3359638" y="3657600"/>
            <a:ext cx="2560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3" name="Google Shape;303;g24e827098bc_0_577"/>
          <p:cNvSpPr txBox="1"/>
          <p:nvPr>
            <p:ph idx="8" type="body"/>
          </p:nvPr>
        </p:nvSpPr>
        <p:spPr>
          <a:xfrm>
            <a:off x="6276363" y="3657600"/>
            <a:ext cx="2560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4" name="Google Shape;304;g24e827098bc_0_577"/>
          <p:cNvSpPr txBox="1"/>
          <p:nvPr>
            <p:ph idx="9" type="body"/>
          </p:nvPr>
        </p:nvSpPr>
        <p:spPr>
          <a:xfrm>
            <a:off x="9193088" y="3657600"/>
            <a:ext cx="2560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5" name="Google Shape;305;g24e827098bc_0_577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g24e827098bc_0_577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g24e827098bc_0_577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">
  <p:cSld name="One Column Char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e827098bc_0_591"/>
          <p:cNvSpPr txBox="1"/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g24e827098bc_0_591"/>
          <p:cNvSpPr txBox="1"/>
          <p:nvPr>
            <p:ph idx="1" type="body"/>
          </p:nvPr>
        </p:nvSpPr>
        <p:spPr>
          <a:xfrm>
            <a:off x="442914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g24e827098bc_0_591"/>
          <p:cNvSpPr/>
          <p:nvPr>
            <p:ph idx="2" type="chart"/>
          </p:nvPr>
        </p:nvSpPr>
        <p:spPr>
          <a:xfrm>
            <a:off x="5600701" y="1428750"/>
            <a:ext cx="6148500" cy="4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g24e827098bc_0_591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g24e827098bc_0_591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g24e827098bc_0_591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 - Subtitle">
  <p:cSld name="One Column Chart - Subtitl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e827098bc_0_598"/>
          <p:cNvSpPr txBox="1"/>
          <p:nvPr>
            <p:ph type="title"/>
          </p:nvPr>
        </p:nvSpPr>
        <p:spPr>
          <a:xfrm>
            <a:off x="442913" y="430514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g24e827098bc_0_598"/>
          <p:cNvSpPr txBox="1"/>
          <p:nvPr>
            <p:ph idx="1" type="subTitle"/>
          </p:nvPr>
        </p:nvSpPr>
        <p:spPr>
          <a:xfrm>
            <a:off x="442912" y="933433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g24e827098bc_0_598"/>
          <p:cNvSpPr txBox="1"/>
          <p:nvPr>
            <p:ph idx="2" type="body"/>
          </p:nvPr>
        </p:nvSpPr>
        <p:spPr>
          <a:xfrm>
            <a:off x="442914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g24e827098bc_0_598"/>
          <p:cNvSpPr/>
          <p:nvPr>
            <p:ph idx="3" type="chart"/>
          </p:nvPr>
        </p:nvSpPr>
        <p:spPr>
          <a:xfrm>
            <a:off x="5600701" y="1428750"/>
            <a:ext cx="6148500" cy="4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g24e827098bc_0_598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g24e827098bc_0_598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g24e827098bc_0_598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hart Dark">
  <p:cSld name="One Column Chart Dark">
    <p:bg>
      <p:bgPr>
        <a:solidFill>
          <a:srgbClr val="464646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e827098bc_0_606"/>
          <p:cNvSpPr txBox="1"/>
          <p:nvPr>
            <p:ph type="title"/>
          </p:nvPr>
        </p:nvSpPr>
        <p:spPr>
          <a:xfrm>
            <a:off x="442913" y="432001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g24e827098bc_0_606"/>
          <p:cNvSpPr txBox="1"/>
          <p:nvPr>
            <p:ph idx="1" type="body"/>
          </p:nvPr>
        </p:nvSpPr>
        <p:spPr>
          <a:xfrm>
            <a:off x="442914" y="2103438"/>
            <a:ext cx="3528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g24e827098bc_0_606"/>
          <p:cNvSpPr/>
          <p:nvPr>
            <p:ph idx="2" type="chart"/>
          </p:nvPr>
        </p:nvSpPr>
        <p:spPr>
          <a:xfrm>
            <a:off x="5600701" y="1428750"/>
            <a:ext cx="6148500" cy="47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g24e827098bc_0_606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g24e827098bc_0_606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g24e827098bc_0_606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e827098bc_0_613"/>
          <p:cNvSpPr txBox="1"/>
          <p:nvPr>
            <p:ph type="title"/>
          </p:nvPr>
        </p:nvSpPr>
        <p:spPr>
          <a:xfrm>
            <a:off x="442913" y="432001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g24e827098bc_0_613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g24e827098bc_0_613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g24e827098bc_0_613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e827098bc_0_618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g24e827098bc_0_618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g24e827098bc_0_618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Footer" showMasterSp="0">
  <p:cSld name="Blank No Footer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 and Chart">
  <p:cSld name="Infographic and Char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e827098bc_0_623"/>
          <p:cNvSpPr txBox="1"/>
          <p:nvPr>
            <p:ph type="title"/>
          </p:nvPr>
        </p:nvSpPr>
        <p:spPr>
          <a:xfrm>
            <a:off x="442913" y="432001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g24e827098bc_0_623"/>
          <p:cNvSpPr/>
          <p:nvPr/>
        </p:nvSpPr>
        <p:spPr>
          <a:xfrm>
            <a:off x="0" y="2103438"/>
            <a:ext cx="3972000" cy="40689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4e827098bc_0_623"/>
          <p:cNvSpPr txBox="1"/>
          <p:nvPr>
            <p:ph idx="1" type="body"/>
          </p:nvPr>
        </p:nvSpPr>
        <p:spPr>
          <a:xfrm>
            <a:off x="360370" y="2377440"/>
            <a:ext cx="36120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600"/>
              <a:buNone/>
              <a:defRPr b="1" sz="13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g24e827098bc_0_623"/>
          <p:cNvSpPr txBox="1"/>
          <p:nvPr>
            <p:ph idx="2" type="body"/>
          </p:nvPr>
        </p:nvSpPr>
        <p:spPr>
          <a:xfrm>
            <a:off x="442914" y="3931920"/>
            <a:ext cx="33291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indent="-3302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indent="-3302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indent="-3302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g24e827098bc_0_623"/>
          <p:cNvSpPr/>
          <p:nvPr>
            <p:ph idx="3" type="chart"/>
          </p:nvPr>
        </p:nvSpPr>
        <p:spPr>
          <a:xfrm>
            <a:off x="4327525" y="2095500"/>
            <a:ext cx="74217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g24e827098bc_0_623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g24e827098bc_0_623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g24e827098bc_0_623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Infographic">
  <p:cSld name="Three Content Infographic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e827098bc_0_632"/>
          <p:cNvSpPr txBox="1"/>
          <p:nvPr>
            <p:ph type="title"/>
          </p:nvPr>
        </p:nvSpPr>
        <p:spPr>
          <a:xfrm>
            <a:off x="442913" y="432001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g24e827098bc_0_632"/>
          <p:cNvSpPr txBox="1"/>
          <p:nvPr>
            <p:ph idx="1" type="body"/>
          </p:nvPr>
        </p:nvSpPr>
        <p:spPr>
          <a:xfrm>
            <a:off x="442913" y="2095500"/>
            <a:ext cx="3528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None/>
              <a:defRPr b="0" sz="8500">
                <a:solidFill>
                  <a:schemeClr val="accent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g24e827098bc_0_632"/>
          <p:cNvSpPr txBox="1"/>
          <p:nvPr>
            <p:ph idx="2" type="body"/>
          </p:nvPr>
        </p:nvSpPr>
        <p:spPr>
          <a:xfrm>
            <a:off x="4327524" y="2095500"/>
            <a:ext cx="35337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b="0" sz="85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g24e827098bc_0_632"/>
          <p:cNvSpPr txBox="1"/>
          <p:nvPr>
            <p:ph idx="3" type="body"/>
          </p:nvPr>
        </p:nvSpPr>
        <p:spPr>
          <a:xfrm>
            <a:off x="8222571" y="2095500"/>
            <a:ext cx="3528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b="0" sz="8500"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g24e827098bc_0_632"/>
          <p:cNvSpPr txBox="1"/>
          <p:nvPr>
            <p:ph idx="4" type="body"/>
          </p:nvPr>
        </p:nvSpPr>
        <p:spPr>
          <a:xfrm>
            <a:off x="442913" y="3599542"/>
            <a:ext cx="35289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>
                <a:solidFill>
                  <a:schemeClr val="accent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g24e827098bc_0_632"/>
          <p:cNvSpPr txBox="1"/>
          <p:nvPr>
            <p:ph idx="5" type="body"/>
          </p:nvPr>
        </p:nvSpPr>
        <p:spPr>
          <a:xfrm>
            <a:off x="4327525" y="3599542"/>
            <a:ext cx="35337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g24e827098bc_0_632"/>
          <p:cNvSpPr txBox="1"/>
          <p:nvPr>
            <p:ph idx="6" type="body"/>
          </p:nvPr>
        </p:nvSpPr>
        <p:spPr>
          <a:xfrm>
            <a:off x="8222571" y="3599542"/>
            <a:ext cx="35289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g24e827098bc_0_632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g24e827098bc_0_632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g24e827098bc_0_632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 Dark">
  <p:cSld name="Title and Chart Dark">
    <p:bg>
      <p:bgPr>
        <a:solidFill>
          <a:srgbClr val="464646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e827098bc_0_643"/>
          <p:cNvSpPr txBox="1"/>
          <p:nvPr>
            <p:ph type="title"/>
          </p:nvPr>
        </p:nvSpPr>
        <p:spPr>
          <a:xfrm>
            <a:off x="442913" y="432001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g24e827098bc_0_643"/>
          <p:cNvSpPr/>
          <p:nvPr>
            <p:ph idx="2" type="chart"/>
          </p:nvPr>
        </p:nvSpPr>
        <p:spPr>
          <a:xfrm>
            <a:off x="442913" y="2103438"/>
            <a:ext cx="113061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g24e827098bc_0_643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g24e827098bc_0_643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g24e827098bc_0_643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Light" showMasterSp="0">
  <p:cSld name="Thank You Light"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e827098bc_0_649"/>
          <p:cNvSpPr txBox="1"/>
          <p:nvPr>
            <p:ph type="ctrTitle"/>
          </p:nvPr>
        </p:nvSpPr>
        <p:spPr>
          <a:xfrm>
            <a:off x="442914" y="428625"/>
            <a:ext cx="54738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Georgia"/>
              <a:buNone/>
              <a:defRPr sz="5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g24e827098bc_0_649"/>
          <p:cNvSpPr txBox="1"/>
          <p:nvPr/>
        </p:nvSpPr>
        <p:spPr>
          <a:xfrm>
            <a:off x="442913" y="4400548"/>
            <a:ext cx="5473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pwc.tw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4e827098bc_0_649"/>
          <p:cNvSpPr/>
          <p:nvPr/>
        </p:nvSpPr>
        <p:spPr>
          <a:xfrm>
            <a:off x="0" y="4940854"/>
            <a:ext cx="12192000" cy="19170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4e827098bc_0_649"/>
          <p:cNvSpPr txBox="1"/>
          <p:nvPr>
            <p:ph idx="1" type="body"/>
          </p:nvPr>
        </p:nvSpPr>
        <p:spPr>
          <a:xfrm>
            <a:off x="442912" y="5259600"/>
            <a:ext cx="11306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g24e827098bc_0_649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" showMasterSp="0">
  <p:cSld name="Section Header Orange">
    <p:bg>
      <p:bgPr>
        <a:solidFill>
          <a:srgbClr val="D04A0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e827098bc_0_655"/>
          <p:cNvSpPr txBox="1"/>
          <p:nvPr>
            <p:ph type="title"/>
          </p:nvPr>
        </p:nvSpPr>
        <p:spPr>
          <a:xfrm>
            <a:off x="4951413" y="2103438"/>
            <a:ext cx="49368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g24e827098bc_0_655"/>
          <p:cNvSpPr txBox="1"/>
          <p:nvPr>
            <p:ph idx="1" type="subTitle"/>
          </p:nvPr>
        </p:nvSpPr>
        <p:spPr>
          <a:xfrm>
            <a:off x="442912" y="0"/>
            <a:ext cx="434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65000">
                <a:solidFill>
                  <a:schemeClr val="lt1"/>
                </a:solidFill>
              </a:defRPr>
            </a:lvl1pPr>
            <a:lvl2pPr lvl="1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 showMasterSp="0">
  <p:cSld name="Section Header Red">
    <p:bg>
      <p:bgPr>
        <a:solidFill>
          <a:srgbClr val="E0301E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e827098bc_0_658"/>
          <p:cNvSpPr txBox="1"/>
          <p:nvPr>
            <p:ph type="title"/>
          </p:nvPr>
        </p:nvSpPr>
        <p:spPr>
          <a:xfrm>
            <a:off x="4951413" y="2103438"/>
            <a:ext cx="49368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g24e827098bc_0_658"/>
          <p:cNvSpPr txBox="1"/>
          <p:nvPr>
            <p:ph idx="1" type="subTitle"/>
          </p:nvPr>
        </p:nvSpPr>
        <p:spPr>
          <a:xfrm>
            <a:off x="442912" y="0"/>
            <a:ext cx="434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65000">
                <a:solidFill>
                  <a:schemeClr val="lt1"/>
                </a:solidFill>
              </a:defRPr>
            </a:lvl1pPr>
            <a:lvl2pPr lvl="1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ose" showMasterSp="0">
  <p:cSld name="Section Header Rose">
    <p:bg>
      <p:bgPr>
        <a:solidFill>
          <a:srgbClr val="DB536A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e827098bc_0_661"/>
          <p:cNvSpPr txBox="1"/>
          <p:nvPr>
            <p:ph type="title"/>
          </p:nvPr>
        </p:nvSpPr>
        <p:spPr>
          <a:xfrm>
            <a:off x="4951413" y="2103438"/>
            <a:ext cx="49368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g24e827098bc_0_661"/>
          <p:cNvSpPr txBox="1"/>
          <p:nvPr>
            <p:ph idx="1" type="subTitle"/>
          </p:nvPr>
        </p:nvSpPr>
        <p:spPr>
          <a:xfrm>
            <a:off x="442912" y="0"/>
            <a:ext cx="434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65000">
                <a:solidFill>
                  <a:schemeClr val="lt1"/>
                </a:solidFill>
              </a:defRPr>
            </a:lvl1pPr>
            <a:lvl2pPr lvl="1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" showMasterSp="0">
  <p:cSld name="Section Header Grey">
    <p:bg>
      <p:bgPr>
        <a:solidFill>
          <a:srgbClr val="464646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e827098bc_0_664"/>
          <p:cNvSpPr txBox="1"/>
          <p:nvPr>
            <p:ph type="title"/>
          </p:nvPr>
        </p:nvSpPr>
        <p:spPr>
          <a:xfrm>
            <a:off x="4951413" y="2103438"/>
            <a:ext cx="49368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g24e827098bc_0_664"/>
          <p:cNvSpPr txBox="1"/>
          <p:nvPr>
            <p:ph idx="1" type="subTitle"/>
          </p:nvPr>
        </p:nvSpPr>
        <p:spPr>
          <a:xfrm>
            <a:off x="442912" y="0"/>
            <a:ext cx="4344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b="0" sz="65000">
                <a:solidFill>
                  <a:schemeClr val="lt1"/>
                </a:solidFill>
              </a:defRPr>
            </a:lvl1pPr>
            <a:lvl2pPr lvl="1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2pPr>
            <a:lvl3pPr lvl="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3pPr>
            <a:lvl4pPr lvl="3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4pPr>
            <a:lvl5pPr lvl="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5pPr>
            <a:lvl6pPr lvl="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6pPr>
            <a:lvl7pPr lvl="6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7pPr>
            <a:lvl8pPr lvl="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8pPr>
            <a:lvl9pPr lvl="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0"/>
              <a:buNone/>
              <a:defRPr sz="6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ange Manual" showMasterSp="0">
  <p:cSld name="Section Header Orange Manual">
    <p:bg>
      <p:bgPr>
        <a:solidFill>
          <a:srgbClr val="D04A02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e827098bc_0_667"/>
          <p:cNvSpPr txBox="1"/>
          <p:nvPr>
            <p:ph type="title"/>
          </p:nvPr>
        </p:nvSpPr>
        <p:spPr>
          <a:xfrm>
            <a:off x="442913" y="428625"/>
            <a:ext cx="13746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 Manual" showMasterSp="0">
  <p:cSld name="Section Header Red Manual">
    <p:bg>
      <p:bgPr>
        <a:solidFill>
          <a:srgbClr val="E0301E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e827098bc_0_669"/>
          <p:cNvSpPr txBox="1"/>
          <p:nvPr>
            <p:ph type="title"/>
          </p:nvPr>
        </p:nvSpPr>
        <p:spPr>
          <a:xfrm>
            <a:off x="442913" y="428625"/>
            <a:ext cx="13746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ose Manual" showMasterSp="0">
  <p:cSld name="Section Header Rose Manual">
    <p:bg>
      <p:bgPr>
        <a:solidFill>
          <a:srgbClr val="DB536A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e827098bc_0_671"/>
          <p:cNvSpPr txBox="1"/>
          <p:nvPr>
            <p:ph type="title"/>
          </p:nvPr>
        </p:nvSpPr>
        <p:spPr>
          <a:xfrm>
            <a:off x="442913" y="428625"/>
            <a:ext cx="13746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y Manual" showMasterSp="0">
  <p:cSld name="Section Header Grey Manual">
    <p:bg>
      <p:bgPr>
        <a:solidFill>
          <a:srgbClr val="464646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e827098bc_0_673"/>
          <p:cNvSpPr txBox="1"/>
          <p:nvPr>
            <p:ph type="title"/>
          </p:nvPr>
        </p:nvSpPr>
        <p:spPr>
          <a:xfrm>
            <a:off x="442913" y="428625"/>
            <a:ext cx="13746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b="0" sz="1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 Full">
  <p:cSld name="Quote 1 Image Full">
    <p:bg>
      <p:bgPr>
        <a:solidFill>
          <a:srgbClr val="DEDEDE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e827098bc_0_67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4" name="Google Shape;394;g24e827098bc_0_675"/>
          <p:cNvSpPr txBox="1"/>
          <p:nvPr>
            <p:ph idx="1" type="body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anchorCtr="0" anchor="t" bIns="180000" lIns="438900" spcFirstLastPara="1" rIns="252000" wrap="square" tIns="14400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sz="2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g24e827098bc_0_675"/>
          <p:cNvSpPr/>
          <p:nvPr/>
        </p:nvSpPr>
        <p:spPr>
          <a:xfrm>
            <a:off x="442913" y="1623703"/>
            <a:ext cx="871539" cy="679451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4e827098bc_0_675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g24e827098bc_0_675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g24e827098bc_0_675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 Orange">
  <p:cSld name="Quote 1 Image Orange">
    <p:bg>
      <p:bgPr>
        <a:solidFill>
          <a:srgbClr val="D04A0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e827098bc_0_682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1" name="Google Shape;401;g24e827098bc_0_682"/>
          <p:cNvSpPr txBox="1"/>
          <p:nvPr>
            <p:ph idx="1" type="body"/>
          </p:nvPr>
        </p:nvSpPr>
        <p:spPr>
          <a:xfrm>
            <a:off x="442913" y="1714500"/>
            <a:ext cx="52995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g24e827098bc_0_682"/>
          <p:cNvSpPr/>
          <p:nvPr/>
        </p:nvSpPr>
        <p:spPr>
          <a:xfrm>
            <a:off x="442913" y="687001"/>
            <a:ext cx="871539" cy="679451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4e827098bc_0_682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g24e827098bc_0_682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g24e827098bc_0_682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Image">
  <p:cSld name="Quote 1 Image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e827098bc_0_689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8" name="Google Shape;408;g24e827098bc_0_689"/>
          <p:cNvSpPr txBox="1"/>
          <p:nvPr>
            <p:ph idx="1" type="body"/>
          </p:nvPr>
        </p:nvSpPr>
        <p:spPr>
          <a:xfrm>
            <a:off x="442913" y="1714500"/>
            <a:ext cx="52995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0" sz="3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/>
        </p:txBody>
      </p:sp>
      <p:sp>
        <p:nvSpPr>
          <p:cNvPr id="409" name="Google Shape;409;g24e827098bc_0_689"/>
          <p:cNvSpPr/>
          <p:nvPr/>
        </p:nvSpPr>
        <p:spPr>
          <a:xfrm>
            <a:off x="442913" y="687001"/>
            <a:ext cx="871539" cy="679451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4e827098bc_0_689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11" name="Google Shape;411;g24e827098bc_0_689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g24e827098bc_0_689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4e827098bc_0_696"/>
          <p:cNvSpPr txBox="1"/>
          <p:nvPr>
            <p:ph idx="1" type="body"/>
          </p:nvPr>
        </p:nvSpPr>
        <p:spPr>
          <a:xfrm>
            <a:off x="442914" y="2274570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0" sz="3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9pPr>
          </a:lstStyle>
          <a:p/>
        </p:txBody>
      </p:sp>
      <p:sp>
        <p:nvSpPr>
          <p:cNvPr id="415" name="Google Shape;415;g24e827098bc_0_696"/>
          <p:cNvSpPr/>
          <p:nvPr/>
        </p:nvSpPr>
        <p:spPr>
          <a:xfrm>
            <a:off x="442913" y="1362959"/>
            <a:ext cx="871539" cy="679451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4e827098bc_0_696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g24e827098bc_0_696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g24e827098bc_0_696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Orange">
  <p:cSld name="Quote 2 Orange">
    <p:bg>
      <p:bgPr>
        <a:solidFill>
          <a:srgbClr val="D04A0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e827098bc_0_702"/>
          <p:cNvSpPr txBox="1"/>
          <p:nvPr>
            <p:ph idx="1" type="body"/>
          </p:nvPr>
        </p:nvSpPr>
        <p:spPr>
          <a:xfrm>
            <a:off x="442914" y="2274570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g24e827098bc_0_702"/>
          <p:cNvSpPr/>
          <p:nvPr/>
        </p:nvSpPr>
        <p:spPr>
          <a:xfrm>
            <a:off x="442913" y="1362959"/>
            <a:ext cx="871539" cy="679451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4e827098bc_0_702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g24e827098bc_0_702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g24e827098bc_0_702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Red">
  <p:cSld name="Quote 2 Red">
    <p:bg>
      <p:bgPr>
        <a:solidFill>
          <a:srgbClr val="E0301E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4e827098bc_0_708"/>
          <p:cNvSpPr txBox="1"/>
          <p:nvPr>
            <p:ph idx="1" type="body"/>
          </p:nvPr>
        </p:nvSpPr>
        <p:spPr>
          <a:xfrm>
            <a:off x="442914" y="2274570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g24e827098bc_0_708"/>
          <p:cNvSpPr/>
          <p:nvPr/>
        </p:nvSpPr>
        <p:spPr>
          <a:xfrm>
            <a:off x="442913" y="1362959"/>
            <a:ext cx="871539" cy="679451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4e827098bc_0_708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g24e827098bc_0_708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g24e827098bc_0_708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Rose">
  <p:cSld name="Quote 2 Rose">
    <p:bg>
      <p:bgPr>
        <a:solidFill>
          <a:srgbClr val="DB536A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e827098bc_0_714"/>
          <p:cNvSpPr txBox="1"/>
          <p:nvPr>
            <p:ph idx="1" type="body"/>
          </p:nvPr>
        </p:nvSpPr>
        <p:spPr>
          <a:xfrm>
            <a:off x="442914" y="2274570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g24e827098bc_0_714"/>
          <p:cNvSpPr/>
          <p:nvPr/>
        </p:nvSpPr>
        <p:spPr>
          <a:xfrm>
            <a:off x="442913" y="1362959"/>
            <a:ext cx="871539" cy="679451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4e827098bc_0_714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g24e827098bc_0_714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g24e827098bc_0_714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Grey">
  <p:cSld name="Quote 2 Grey">
    <p:bg>
      <p:bgPr>
        <a:solidFill>
          <a:srgbClr val="464646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e827098bc_0_720"/>
          <p:cNvSpPr txBox="1"/>
          <p:nvPr>
            <p:ph idx="1" type="body"/>
          </p:nvPr>
        </p:nvSpPr>
        <p:spPr>
          <a:xfrm>
            <a:off x="442914" y="2274570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b="0" sz="3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sz="16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g24e827098bc_0_720"/>
          <p:cNvSpPr/>
          <p:nvPr/>
        </p:nvSpPr>
        <p:spPr>
          <a:xfrm>
            <a:off x="442913" y="1362959"/>
            <a:ext cx="871539" cy="679451"/>
          </a:xfrm>
          <a:custGeom>
            <a:rect b="b" l="l" r="r" t="t"/>
            <a:pathLst>
              <a:path extrusionOk="0" h="1424" w="1811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4e827098bc_0_720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g24e827098bc_0_720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g24e827098bc_0_720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56.xml"/><Relationship Id="rId43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theme" Target="../theme/theme3.xml"/><Relationship Id="rId5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e827098bc_0_375"/>
          <p:cNvSpPr txBox="1"/>
          <p:nvPr>
            <p:ph type="title"/>
          </p:nvPr>
        </p:nvSpPr>
        <p:spPr>
          <a:xfrm>
            <a:off x="442913" y="432001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g24e827098bc_0_375"/>
          <p:cNvSpPr txBox="1"/>
          <p:nvPr>
            <p:ph idx="1" type="body"/>
          </p:nvPr>
        </p:nvSpPr>
        <p:spPr>
          <a:xfrm>
            <a:off x="442913" y="2103438"/>
            <a:ext cx="113061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24e827098bc_0_375"/>
          <p:cNvSpPr txBox="1"/>
          <p:nvPr>
            <p:ph idx="11" type="ftr"/>
          </p:nvPr>
        </p:nvSpPr>
        <p:spPr>
          <a:xfrm>
            <a:off x="442912" y="635508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24e827098bc_0_375"/>
          <p:cNvSpPr txBox="1"/>
          <p:nvPr>
            <p:ph idx="10" type="dt"/>
          </p:nvPr>
        </p:nvSpPr>
        <p:spPr>
          <a:xfrm>
            <a:off x="9984296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g24e827098bc_0_375"/>
          <p:cNvSpPr txBox="1"/>
          <p:nvPr/>
        </p:nvSpPr>
        <p:spPr>
          <a:xfrm>
            <a:off x="442912" y="6492240"/>
            <a:ext cx="54738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 Taiwan</a:t>
            </a:r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4e827098bc_0_375"/>
          <p:cNvSpPr txBox="1"/>
          <p:nvPr>
            <p:ph idx="12" type="sldNum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325">
          <p15:clr>
            <a:srgbClr val="F26B43"/>
          </p15:clr>
        </p15:guide>
        <p15:guide id="13" orient="horz" pos="1146">
          <p15:clr>
            <a:srgbClr val="F26B43"/>
          </p15:clr>
        </p15:guide>
        <p15:guide id="14" orient="horz" pos="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e827098bc_0_363"/>
          <p:cNvSpPr/>
          <p:nvPr/>
        </p:nvSpPr>
        <p:spPr>
          <a:xfrm>
            <a:off x="554735" y="328518"/>
            <a:ext cx="2781600" cy="3595800"/>
          </a:xfrm>
          <a:prstGeom prst="rect">
            <a:avLst/>
          </a:prstGeom>
          <a:solidFill>
            <a:srgbClr val="DC69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8" name="Google Shape;448;g24e827098bc_0_363"/>
          <p:cNvSpPr txBox="1"/>
          <p:nvPr/>
        </p:nvSpPr>
        <p:spPr>
          <a:xfrm>
            <a:off x="4389047" y="160442"/>
            <a:ext cx="793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400" u="none" cap="none" strike="noStrike">
                <a:solidFill>
                  <a:srgbClr val="DC6900"/>
                </a:solidFill>
                <a:latin typeface="Georgia"/>
                <a:ea typeface="Georgia"/>
                <a:cs typeface="Georgia"/>
                <a:sym typeface="Georgia"/>
              </a:rPr>
              <a:t>PwC Taiwan – Business Consulting Services</a:t>
            </a:r>
            <a:endParaRPr b="1" i="1" sz="2400" u="none" cap="none" strike="noStrike">
              <a:solidFill>
                <a:srgbClr val="DC6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9" name="Google Shape;449;g24e827098bc_0_363"/>
          <p:cNvSpPr txBox="1"/>
          <p:nvPr/>
        </p:nvSpPr>
        <p:spPr>
          <a:xfrm>
            <a:off x="4389047" y="652885"/>
            <a:ext cx="7626000" cy="5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350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│經歷│</a:t>
            </a:r>
            <a:endParaRPr b="0" i="0" sz="18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43" lvl="0" marL="285743" marR="0" rtl="0" algn="l">
              <a:spcBef>
                <a:spcPts val="600"/>
              </a:spcBef>
              <a:spcAft>
                <a:spcPts val="0"/>
              </a:spcAft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資誠創新資詢公司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智慧製造執行系統資深顧問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43" lvl="0" marL="285743" marR="0" rtl="0" algn="l">
              <a:spcBef>
                <a:spcPts val="600"/>
              </a:spcBef>
              <a:spcAft>
                <a:spcPts val="0"/>
              </a:spcAft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IBM智慧製造執行系統資深顧問</a:t>
            </a:r>
            <a:endParaRPr b="0" i="0" sz="16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43" lvl="0" marL="285743" marR="0" rtl="0" algn="l">
              <a:spcBef>
                <a:spcPts val="600"/>
              </a:spcBef>
              <a:spcAft>
                <a:spcPts val="0"/>
              </a:spcAft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世界先進資訊資深主任工程師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3" lvl="0" marL="285743" marR="0" rtl="0" algn="l">
              <a:spcBef>
                <a:spcPts val="600"/>
              </a:spcBef>
              <a:spcAft>
                <a:spcPts val="0"/>
              </a:spcAft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東宜資訊自動化系統程式設計師</a:t>
            </a:r>
            <a:endParaRPr b="0" i="0" sz="16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│專長│</a:t>
            </a:r>
            <a:endParaRPr b="1" i="0" sz="1800" u="none" cap="none" strike="noStrike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1143" lvl="0" marL="285743" marR="0" rtl="0" algn="l">
              <a:spcBef>
                <a:spcPts val="600"/>
              </a:spcBef>
              <a:spcAft>
                <a:spcPts val="0"/>
              </a:spcAft>
              <a:buClr>
                <a:srgbClr val="E0301E"/>
              </a:buClr>
              <a:buSzPts val="1600"/>
              <a:buFont typeface="Arial"/>
              <a:buChar char="•"/>
            </a:pPr>
            <a:r>
              <a:rPr lang="zh-TW" sz="1600">
                <a:solidFill>
                  <a:schemeClr val="dk1"/>
                </a:solidFill>
              </a:rPr>
              <a:t>智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慧製造執行系統導入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3" lvl="0" marL="285743" marR="0" rtl="0" algn="l">
              <a:spcBef>
                <a:spcPts val="600"/>
              </a:spcBef>
              <a:spcAft>
                <a:spcPts val="0"/>
              </a:spcAft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智慧製造執行系統設計、規劃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│簡介│</a:t>
            </a:r>
            <a:endParaRPr b="1" i="0" sz="1800" u="none" cap="none" strike="noStrike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43" lvl="0" marL="285743" marR="0" rtl="0" algn="l">
              <a:spcBef>
                <a:spcPts val="600"/>
              </a:spcBef>
              <a:spcAft>
                <a:spcPts val="0"/>
              </a:spcAft>
              <a:buClr>
                <a:srgbClr val="E0301E"/>
              </a:buClr>
              <a:buSzPts val="1200"/>
              <a:buFont typeface="Arial"/>
              <a:buChar char="•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超過20年實施諮詢經驗，在高科技行業半導體(300mm/200mm),面板(TFT LCD)具備豐富的MES實踐經驗及良好的組織、協調、溝通能力，</a:t>
            </a:r>
            <a:r>
              <a:rPr lang="zh-TW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以協助客戶導入資訊系統達到提升品質,降低生產成本,優化人力,來提昇企業整體獲利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zh-TW" sz="1800" u="none" cap="none" strike="noStrike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│代表客戶│</a:t>
            </a:r>
            <a:endParaRPr b="1" i="0" sz="1800" u="none" cap="none" strike="noStrike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43" lvl="1" marL="28574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大陸兆易創新、大東、中欣、欣晶、中環、時代芯存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43" lvl="1" marL="285743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寶成、中華映管、世進先進、旺宏、凌巨、南亞、奇美、統寶、友達、台積照明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0" name="Google Shape;450;g24e827098bc_0_363"/>
          <p:cNvSpPr/>
          <p:nvPr/>
        </p:nvSpPr>
        <p:spPr>
          <a:xfrm>
            <a:off x="176982" y="6292645"/>
            <a:ext cx="1455300" cy="2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g24e827098bc_0_363"/>
          <p:cNvSpPr txBox="1"/>
          <p:nvPr/>
        </p:nvSpPr>
        <p:spPr>
          <a:xfrm>
            <a:off x="728209" y="4117360"/>
            <a:ext cx="2364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350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67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彭政新</a:t>
            </a:r>
            <a:r>
              <a:rPr b="1" i="0" lang="zh-TW" sz="1867" u="none" cap="none" strike="noStrike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　</a:t>
            </a:r>
            <a:r>
              <a:rPr b="1" lang="zh-TW" sz="1867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經理</a:t>
            </a:r>
            <a:endParaRPr b="1" i="0" sz="1867" u="none" cap="none" strike="noStrike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spcBef>
                <a:spcPts val="733"/>
              </a:spcBef>
              <a:spcAft>
                <a:spcPts val="0"/>
              </a:spcAft>
              <a:buNone/>
            </a:pPr>
            <a:r>
              <a:rPr b="0" i="0" lang="zh-TW" sz="1467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資誠創新諮詢有限公司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33"/>
              </a:spcBef>
              <a:spcAft>
                <a:spcPts val="0"/>
              </a:spcAft>
              <a:buNone/>
            </a:pPr>
            <a:r>
              <a:rPr b="0" i="0" lang="zh-TW" sz="1467" u="none" cap="none" strike="noStrike">
                <a:solidFill>
                  <a:srgbClr val="DC6900"/>
                </a:solidFill>
                <a:latin typeface="Georgia"/>
                <a:ea typeface="Georgia"/>
                <a:cs typeface="Georgia"/>
                <a:sym typeface="Georgia"/>
              </a:rPr>
              <a:t>🕿</a:t>
            </a:r>
            <a:r>
              <a:rPr b="0" i="0" lang="zh-TW" sz="1467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(02) 2729 6666 # 2</a:t>
            </a:r>
            <a:r>
              <a:rPr lang="zh-TW" sz="1467">
                <a:latin typeface="Georgia"/>
                <a:ea typeface="Georgia"/>
                <a:cs typeface="Georgia"/>
                <a:sym typeface="Georgia"/>
              </a:rPr>
              <a:t>3234</a:t>
            </a:r>
            <a:endParaRPr b="0" i="0" sz="1467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733"/>
              </a:spcBef>
              <a:spcAft>
                <a:spcPts val="0"/>
              </a:spcAft>
              <a:buNone/>
            </a:pPr>
            <a:r>
              <a:rPr b="0" i="0" lang="zh-TW" sz="1467" u="none" cap="none" strike="noStrike">
                <a:solidFill>
                  <a:srgbClr val="DC6900"/>
                </a:solidFill>
                <a:latin typeface="Georgia"/>
                <a:ea typeface="Georgia"/>
                <a:cs typeface="Georgia"/>
                <a:sym typeface="Georgia"/>
              </a:rPr>
              <a:t>🖂</a:t>
            </a:r>
            <a:r>
              <a:rPr b="0" i="0" lang="zh-TW" sz="1467" u="none" cap="none" strike="noStrike">
                <a:solidFill>
                  <a:srgbClr val="2A8EB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TW" sz="1467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ivan.ch.peng</a:t>
            </a:r>
            <a:r>
              <a:rPr b="0" i="0" lang="zh-TW" sz="1467" u="none" cap="none" strike="noStrike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@pwc.com</a:t>
            </a:r>
            <a:endParaRPr b="0" i="0" sz="1467" u="none" cap="none" strike="noStrike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2" name="Google Shape;452;g24e827098bc_0_363"/>
          <p:cNvSpPr/>
          <p:nvPr/>
        </p:nvSpPr>
        <p:spPr>
          <a:xfrm>
            <a:off x="659426" y="3524103"/>
            <a:ext cx="16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Ivan Peng</a:t>
            </a:r>
            <a:endParaRPr b="1" i="1" sz="18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3" name="Google Shape;453;g24e827098bc_0_363"/>
          <p:cNvSpPr/>
          <p:nvPr/>
        </p:nvSpPr>
        <p:spPr>
          <a:xfrm>
            <a:off x="567648" y="6147252"/>
            <a:ext cx="3411900" cy="5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│資格│</a:t>
            </a:r>
            <a:endParaRPr b="1" i="0" sz="1400" u="none" cap="none" strike="noStrike">
              <a:solidFill>
                <a:srgbClr val="DC69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43" lvl="0" marL="285743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Char char="•"/>
            </a:pPr>
            <a:r>
              <a:rPr b="1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RPA Blue Prism Certification</a:t>
            </a:r>
            <a:endParaRPr b="1" i="0" sz="11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4" name="Google Shape;454;g24e827098bc_0_363"/>
          <p:cNvSpPr txBox="1"/>
          <p:nvPr/>
        </p:nvSpPr>
        <p:spPr>
          <a:xfrm>
            <a:off x="554403" y="5514213"/>
            <a:ext cx="34245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DC69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│學歷│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3" lvl="1" marL="285743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Char char="•"/>
            </a:pPr>
            <a:r>
              <a:rPr b="1" lang="zh-TW" sz="1100"/>
              <a:t>台北大學</a:t>
            </a:r>
            <a:r>
              <a:rPr b="1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 sz="1100"/>
              <a:t>五專部電機</a:t>
            </a:r>
            <a:r>
              <a:rPr b="1" i="0" lang="zh-TW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學士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g24e827098bc_0_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50" y="328800"/>
            <a:ext cx="2524851" cy="3124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2023-06-03T09:44:34Z</dcterms:created>
  <dc:creator>Ivan Peng (TW)</dc:creator>
</cp:coreProperties>
</file>