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A9433EF-E9A5-4A7A-ADA4-990176D30897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567E9D4-DAB7-4102-A42D-F0256B084FF0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3214686"/>
            <a:ext cx="7772400" cy="1470025"/>
          </a:xfrm>
        </p:spPr>
        <p:txBody>
          <a:bodyPr/>
          <a:lstStyle/>
          <a:p>
            <a:r>
              <a:rPr lang="es-MX" dirty="0" err="1" smtClean="0">
                <a:solidFill>
                  <a:schemeClr val="tx1"/>
                </a:solidFill>
              </a:rPr>
              <a:t>SmartTryOn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5" name="4 Imagen" descr="icon2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1142984"/>
            <a:ext cx="1514687" cy="15146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Información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Vendedor: So3 Technologies, Inc.</a:t>
            </a:r>
          </a:p>
          <a:p>
            <a:r>
              <a:rPr lang="es-MX" dirty="0" smtClean="0"/>
              <a:t>Tamaño: -</a:t>
            </a:r>
          </a:p>
          <a:p>
            <a:r>
              <a:rPr lang="es-MX" dirty="0" smtClean="0"/>
              <a:t>Categoría:  Compras</a:t>
            </a:r>
          </a:p>
          <a:p>
            <a:r>
              <a:rPr lang="es-MX" dirty="0" smtClean="0"/>
              <a:t>Compatibilidad: Requiere </a:t>
            </a:r>
            <a:r>
              <a:rPr lang="es-MX" dirty="0" err="1" smtClean="0"/>
              <a:t>iOS</a:t>
            </a:r>
            <a:r>
              <a:rPr lang="es-MX" dirty="0" smtClean="0"/>
              <a:t> 9.0 o posterior. Compatible con </a:t>
            </a:r>
            <a:r>
              <a:rPr lang="es-MX" dirty="0" err="1" smtClean="0"/>
              <a:t>iPhone</a:t>
            </a:r>
            <a:r>
              <a:rPr lang="es-MX" dirty="0" smtClean="0"/>
              <a:t>, </a:t>
            </a:r>
            <a:r>
              <a:rPr lang="es-MX" dirty="0" err="1" smtClean="0"/>
              <a:t>iPad</a:t>
            </a:r>
            <a:r>
              <a:rPr lang="es-MX" dirty="0" smtClean="0"/>
              <a:t> y </a:t>
            </a:r>
            <a:r>
              <a:rPr lang="es-MX" dirty="0" err="1" smtClean="0"/>
              <a:t>iPod</a:t>
            </a:r>
            <a:r>
              <a:rPr lang="es-MX" dirty="0" smtClean="0"/>
              <a:t> </a:t>
            </a:r>
            <a:r>
              <a:rPr lang="es-MX" dirty="0" err="1" smtClean="0"/>
              <a:t>touch</a:t>
            </a:r>
            <a:r>
              <a:rPr lang="es-MX" dirty="0" smtClean="0"/>
              <a:t>.</a:t>
            </a:r>
          </a:p>
          <a:p>
            <a:r>
              <a:rPr lang="es-MX" dirty="0" smtClean="0"/>
              <a:t>Idiomas: Español, Inglés</a:t>
            </a:r>
          </a:p>
          <a:p>
            <a:r>
              <a:rPr lang="es-MX" dirty="0" smtClean="0"/>
              <a:t>Edad: Clasificación 4+Copyright: © So3 Technologies Inc.</a:t>
            </a:r>
          </a:p>
          <a:p>
            <a:r>
              <a:rPr lang="es-MX" dirty="0" smtClean="0"/>
              <a:t>Precio: -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Pantallas principales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https://thenextweb.com/creativity/2015/01/10/this-smart-mirror-lets-you-try-on-different-clothes-without-visiting-the-fitting-room/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158</TotalTime>
  <Words>57</Words>
  <Application>Microsoft Office PowerPoint</Application>
  <PresentationFormat>Presentación en pantalla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Urbano</vt:lpstr>
      <vt:lpstr>SmartTryOn</vt:lpstr>
      <vt:lpstr>Información</vt:lpstr>
      <vt:lpstr>Pantallas principales</vt:lpstr>
      <vt:lpstr>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SmartTryOn</dc:title>
  <dc:creator>Demostenes</dc:creator>
  <cp:lastModifiedBy>Demostenes</cp:lastModifiedBy>
  <cp:revision>10</cp:revision>
  <dcterms:created xsi:type="dcterms:W3CDTF">2018-04-05T20:08:26Z</dcterms:created>
  <dcterms:modified xsi:type="dcterms:W3CDTF">2018-04-05T22:47:05Z</dcterms:modified>
</cp:coreProperties>
</file>