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5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9.jpeg" ContentType="image/jpeg"/>
  <Override PartName="/ppt/media/image4.wmf" ContentType="image/x-wmf"/>
  <Override PartName="/ppt/media/image5.jpeg" ContentType="image/jpeg"/>
  <Override PartName="/ppt/media/image6.jpeg" ContentType="image/jpeg"/>
  <Override PartName="/ppt/media/image8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F298E7D-2380-41FE-B9A1-E2E571040E2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1800" cy="339336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7A6DE7-F0D5-41A0-A35A-24CC5B4529A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1800" cy="339336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12765C2-A504-44FA-AB18-C4D3CDC28BB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1800" cy="339336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36710DB-82B8-43AE-B3F3-1F19BA923D6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680" y="285840"/>
            <a:ext cx="12192120" cy="6380280"/>
          </a:xfrm>
          <a:custGeom>
            <a:avLst/>
            <a:gdLst/>
            <a:ahLst/>
            <a:rect l="l" t="t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rotWithShape="0">
            <a:gsLst>
              <a:gs pos="0">
                <a:srgbClr val="f2f2f2"/>
              </a:gs>
              <a:gs pos="100000">
                <a:srgbClr val="d9d9d9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217880" y="1828800"/>
            <a:ext cx="9754560" cy="30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a2a2a"/>
                </a:solidFill>
                <a:latin typeface="IBM Plex Sans"/>
                <a:ea typeface="DejaVu Sans"/>
              </a:rPr>
              <a:t>University Attendance System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 flipH="1">
            <a:off x="4879800" y="4203000"/>
            <a:ext cx="67914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Guide by : Vishwas Raval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Harsh Kachhadiya - 2017033800104793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Ivankshu Vaghani - 2017033800105316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Vishal Pipaliya – 2017033800119637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21400" y="3050280"/>
            <a:ext cx="195228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DFD Level– 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0" name="Picture 39" descr=""/>
          <p:cNvPicPr/>
          <p:nvPr/>
        </p:nvPicPr>
        <p:blipFill>
          <a:blip r:embed="rId1"/>
          <a:stretch/>
        </p:blipFill>
        <p:spPr>
          <a:xfrm>
            <a:off x="2538720" y="289440"/>
            <a:ext cx="8800560" cy="635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21400" y="3050280"/>
            <a:ext cx="195228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DFD Level– 1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2680200" y="0"/>
            <a:ext cx="683064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90160" y="3076920"/>
            <a:ext cx="201600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Use case 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4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3519000" y="0"/>
            <a:ext cx="7005960" cy="674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04840" y="3050280"/>
            <a:ext cx="18180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Sequence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3203640" y="86040"/>
            <a:ext cx="7740720" cy="668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15280" y="2828880"/>
            <a:ext cx="15847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Diagram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70760" y="132120"/>
            <a:ext cx="1818000" cy="802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061720" y="75960"/>
            <a:ext cx="9876960" cy="632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14920" y="2828880"/>
            <a:ext cx="1584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Admin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Activity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1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449080" y="0"/>
            <a:ext cx="7293240" cy="685728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2570400" y="132120"/>
            <a:ext cx="1818000" cy="802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6080" y="2828880"/>
            <a:ext cx="19566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Sub-Admin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Activity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4" name="Picture 2" descr="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2384640" y="0"/>
            <a:ext cx="8946000" cy="68572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2570400" y="132120"/>
            <a:ext cx="1818000" cy="802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4920" y="2828880"/>
            <a:ext cx="1584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Teacher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Activity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7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737800" y="0"/>
            <a:ext cx="6715800" cy="685728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2570400" y="132120"/>
            <a:ext cx="1818000" cy="802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14920" y="2828880"/>
            <a:ext cx="1584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Student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Activity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0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507760" y="0"/>
            <a:ext cx="7175880" cy="685728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2570400" y="132120"/>
            <a:ext cx="1818000" cy="802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90160" y="3076920"/>
            <a:ext cx="201600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ER 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3" name="Picture 6" descr=""/>
          <p:cNvPicPr/>
          <p:nvPr/>
        </p:nvPicPr>
        <p:blipFill>
          <a:blip r:embed="rId1"/>
          <a:stretch/>
        </p:blipFill>
        <p:spPr>
          <a:xfrm>
            <a:off x="2819880" y="155520"/>
            <a:ext cx="7572960" cy="657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17880" y="274680"/>
            <a:ext cx="9754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2a2a2a"/>
                </a:solidFill>
                <a:latin typeface="IBM Plex Sans"/>
                <a:ea typeface="DejaVu Sans"/>
              </a:rPr>
              <a:t>Introduction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17880" y="1828800"/>
            <a:ext cx="975456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We try to implement this system as per our university. Main idea behind this project is to implement our paper based attendance to online.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University Attendance Management System is designed to automate the process of taking student attendance and generating attendance reports for the same.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Talking about traditional attendance system that we are following since many years but it does not show about customize attendance report.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Report of attendance will be done by the system itself so no more burden will be there on teacher also student see their attendance report easily.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17880" y="274680"/>
            <a:ext cx="9754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2a2a2a"/>
                </a:solidFill>
                <a:latin typeface="IBM Plex Sans"/>
                <a:ea typeface="DejaVu Sans"/>
              </a:rPr>
              <a:t>Features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89880" y="1843560"/>
            <a:ext cx="9612360" cy="39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Manage faculty, department,course, class and subject records easily.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Manage credential of Department’s head, Teachers and Students.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Head of department also assign subject to teachers and assign elective subject to group of students.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Teacher take / update attendance or view / download attedance report easily.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Student can mark attendance using OTP or QR code and also allow to view / download attendance report easily.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System can generate and maintain all the updated data of attendance report.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17880" y="274680"/>
            <a:ext cx="9754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2a2a2a"/>
                </a:solidFill>
                <a:latin typeface="IBM Plex Sans"/>
                <a:ea typeface="DejaVu Sans"/>
              </a:rPr>
              <a:t>Modules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217880" y="1828800"/>
            <a:ext cx="975456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545454"/>
                </a:solidFill>
                <a:latin typeface="IBM Plex Sans"/>
                <a:ea typeface="DejaVu Sans"/>
              </a:rPr>
              <a:t>Admin (Head of University)</a:t>
            </a:r>
            <a:endParaRPr b="0" lang="en-US" sz="28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545454"/>
                </a:solidFill>
                <a:latin typeface="IBM Plex Sans"/>
                <a:ea typeface="DejaVu Sans"/>
              </a:rPr>
              <a:t>Sub-Admin (Head of Department)</a:t>
            </a:r>
            <a:endParaRPr b="0" lang="en-US" sz="28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545454"/>
                </a:solidFill>
                <a:latin typeface="IBM Plex Sans"/>
                <a:ea typeface="DejaVu Sans"/>
              </a:rPr>
              <a:t>Teacher</a:t>
            </a:r>
            <a:endParaRPr b="0" lang="en-US" sz="28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545454"/>
                </a:solidFill>
                <a:latin typeface="IBM Plex Sans"/>
                <a:ea typeface="DejaVu Sans"/>
              </a:rPr>
              <a:t>Student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17880" y="274680"/>
            <a:ext cx="9754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2a2a2a"/>
                </a:solidFill>
                <a:latin typeface="IBM Plex Sans"/>
                <a:ea typeface="DejaVu Sans"/>
              </a:rPr>
              <a:t>Admin (Head Of University)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217880" y="1828800"/>
            <a:ext cx="975456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Manage faculty and department details.</a:t>
            </a:r>
            <a:endParaRPr b="0" lang="en-US" sz="2400" spc="-1" strike="noStrike">
              <a:latin typeface="Arial"/>
            </a:endParaRPr>
          </a:p>
          <a:p>
            <a:pPr marL="502920" indent="-227160">
              <a:lnSpc>
                <a:spcPct val="9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add/ edit/ delete faculty</a:t>
            </a: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502920" indent="-227160">
              <a:lnSpc>
                <a:spcPct val="9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add/ edit/ delete department</a:t>
            </a: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Manage credential of Teachers.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View/ download attendance report of student.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17880" y="274680"/>
            <a:ext cx="9754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0000"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2a2a2a"/>
                </a:solidFill>
                <a:latin typeface="IBM Plex Sans"/>
                <a:ea typeface="DejaVu Sans"/>
              </a:rPr>
              <a:t>Sub-Admin (Head of Department)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17880" y="1828800"/>
            <a:ext cx="975456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Manage course, class and subject details</a:t>
            </a:r>
            <a:endParaRPr b="0" lang="en-US" sz="2400" spc="-1" strike="noStrike">
              <a:latin typeface="Arial"/>
            </a:endParaRPr>
          </a:p>
          <a:p>
            <a:pPr marL="502920" indent="-227160">
              <a:lnSpc>
                <a:spcPct val="9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add/ edit/ delete course</a:t>
            </a:r>
            <a:endParaRPr b="0" lang="en-US" sz="2000" spc="-1" strike="noStrike">
              <a:latin typeface="Arial"/>
            </a:endParaRPr>
          </a:p>
          <a:p>
            <a:pPr marL="502920" indent="-227160">
              <a:lnSpc>
                <a:spcPct val="9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add/ edit/ delete class</a:t>
            </a: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502920" indent="-227160">
              <a:lnSpc>
                <a:spcPct val="9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545454"/>
                </a:solidFill>
                <a:latin typeface="IBM Plex Sans"/>
                <a:ea typeface="DejaVu Sans"/>
              </a:rPr>
              <a:t>add/ edit/ delete subject</a:t>
            </a:r>
            <a:endParaRPr b="0" lang="en-US" sz="20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Manage credential of Students.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Assign subject to respective teachers.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Assign elective subject to particular group of students.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View/ download attendance report of student.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17880" y="274680"/>
            <a:ext cx="9754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br/>
            <a:r>
              <a:rPr b="1" lang="en-US" sz="4800" spc="-1" strike="noStrike">
                <a:solidFill>
                  <a:srgbClr val="2a2a2a"/>
                </a:solidFill>
                <a:latin typeface="IBM Plex Sans"/>
                <a:ea typeface="DejaVu Sans"/>
              </a:rPr>
              <a:t>Teacher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17880" y="1828800"/>
            <a:ext cx="975456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Take attendance using OTP/OR code and manually.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Edit attendance manually also.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View/ download attendance report of particular class.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17880" y="274680"/>
            <a:ext cx="9754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2a2a2a"/>
                </a:solidFill>
                <a:latin typeface="IBM Plex Sans"/>
                <a:ea typeface="DejaVu Sans"/>
              </a:rPr>
              <a:t>Student</a:t>
            </a:r>
            <a:r>
              <a:rPr b="0" lang="en-US" sz="4000" spc="-1" strike="noStrike">
                <a:solidFill>
                  <a:srgbClr val="2a2a2a"/>
                </a:solidFill>
                <a:latin typeface="IBM Plex Sans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17880" y="1828800"/>
            <a:ext cx="975456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Mark attendance by entering OTP or scanning QR code.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View/ download attendance report.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17880" y="274680"/>
            <a:ext cx="9754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2a2a2a"/>
                </a:solidFill>
                <a:latin typeface="IBM Plex Sans"/>
                <a:ea typeface="DejaVu Sans"/>
              </a:rPr>
              <a:t>Technology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17880" y="1828800"/>
            <a:ext cx="975456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Front-end : ASP.NET, HTML, CSS, Bootstrap, JavaScript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Back-end:  C#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Database : MS SQL 2017</a:t>
            </a:r>
            <a:endParaRPr b="0" lang="en-US" sz="2400" spc="-1" strike="noStrike">
              <a:latin typeface="Arial"/>
            </a:endParaRPr>
          </a:p>
          <a:p>
            <a:pPr marL="274320" indent="-22716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IBM Plex Sans"/>
                <a:ea typeface="DejaVu Sans"/>
              </a:rPr>
              <a:t>IDE: Visual studio 2019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Attendance System</Template>
  <TotalTime>478</TotalTime>
  <Application>LibreOffice/6.3.4.2$Windows_X86_64 LibreOffice_project/60da17e045e08f1793c57c00ba83cdfce946d0aa</Application>
  <Words>428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2021-02-20T04:08:37Z</dcterms:created>
  <dc:creator>IVANKSHU VAGHANI</dc:creator>
  <dc:description/>
  <dc:language>en-US</dc:language>
  <cp:lastModifiedBy/>
  <dcterms:modified xsi:type="dcterms:W3CDTF">2021-05-01T10:06:06Z</dcterms:modified>
  <cp:revision>93</cp:revision>
  <dc:subject/>
  <dc:title>MSU Attendance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