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0" r:id="rId4"/>
    <p:sldId id="279" r:id="rId5"/>
    <p:sldId id="280" r:id="rId6"/>
    <p:sldId id="273" r:id="rId7"/>
    <p:sldId id="277" r:id="rId8"/>
    <p:sldId id="278" r:id="rId9"/>
  </p:sldIdLst>
  <p:sldSz cx="18288000" cy="10287000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FF"/>
    <a:srgbClr val="6666FF"/>
    <a:srgbClr val="6600CC"/>
    <a:srgbClr val="9999FF"/>
    <a:srgbClr val="6699FF"/>
    <a:srgbClr val="0066FF"/>
    <a:srgbClr val="003399"/>
    <a:srgbClr val="3333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65" autoAdjust="0"/>
    <p:restoredTop sz="94660"/>
  </p:normalViewPr>
  <p:slideViewPr>
    <p:cSldViewPr snapToGrid="0">
      <p:cViewPr varScale="1">
        <p:scale>
          <a:sx n="49" d="100"/>
          <a:sy n="49" d="100"/>
        </p:scale>
        <p:origin x="540" y="4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8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B6074-3ABC-45E1-B916-FEC97060DD13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DD687-6233-47B9-B4B4-25AECA706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69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09915-3BD3-4C61-BDA5-20689B9856F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29B96-90C9-4C4A-9463-7040911B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46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73300" y="3302000"/>
            <a:ext cx="13728700" cy="358619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12000"/>
              </a:lnSpc>
              <a:defRPr sz="15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86000" y="7019632"/>
            <a:ext cx="13716000" cy="6130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4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Author or subtitle here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260600" y="7511113"/>
            <a:ext cx="13716000" cy="37991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</a:lstStyle>
          <a:p>
            <a:fld id="{29F2D848-C3D3-4665-BE9E-E1E3738A9657}" type="datetime3">
              <a:rPr lang="en-US" smtClean="0"/>
              <a:pPr/>
              <a:t>24 June 2022</a:t>
            </a:fld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286000" y="6856652"/>
            <a:ext cx="13716000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79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86224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39052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839053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1956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839053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5239977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092805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5092806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5085709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5092806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9500079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9352907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9352908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9345811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9352908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図プレースホルダー 8"/>
          <p:cNvSpPr>
            <a:spLocks noGrp="1"/>
          </p:cNvSpPr>
          <p:nvPr>
            <p:ph type="pic" sz="quarter" idx="21" hasCustomPrompt="1"/>
          </p:nvPr>
        </p:nvSpPr>
        <p:spPr>
          <a:xfrm>
            <a:off x="13753832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606660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30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13606661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31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13599564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13606661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98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610338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463166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7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70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7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7286491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139319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39320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7132223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7139320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969740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22568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822569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815472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822569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81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11624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4527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11624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6587777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6580680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6587777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271026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263929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271026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46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11624" y="2105047"/>
            <a:ext cx="742724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4527" y="2791870"/>
            <a:ext cx="7440614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11624" y="2693323"/>
            <a:ext cx="742724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133967" y="2105047"/>
            <a:ext cx="7427242" cy="635549"/>
          </a:xfrm>
          <a:prstGeom prst="rect">
            <a:avLst/>
          </a:prstGeom>
        </p:spPr>
        <p:txBody>
          <a:bodyPr anchor="b"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marL="0" marR="0" lvl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9126870" y="2791870"/>
            <a:ext cx="7440614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33967" y="2693323"/>
            <a:ext cx="742724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881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6" y="5994876"/>
            <a:ext cx="689357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69" y="6681699"/>
            <a:ext cx="6905983" cy="253449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6" y="6583152"/>
            <a:ext cx="689357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685509" y="5994876"/>
            <a:ext cx="689357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9678412" y="6681699"/>
            <a:ext cx="6905983" cy="253449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685509" y="6583152"/>
            <a:ext cx="689357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610338" y="2094204"/>
            <a:ext cx="6746400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16:9</a:t>
            </a:r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166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7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9825584" y="2095656"/>
            <a:ext cx="6746400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16:9</a:t>
            </a:r>
          </a:p>
        </p:txBody>
      </p:sp>
      <p:sp>
        <p:nvSpPr>
          <p:cNvPr id="18" name="正方形/長方形 17"/>
          <p:cNvSpPr/>
          <p:nvPr userDrawn="1"/>
        </p:nvSpPr>
        <p:spPr>
          <a:xfrm>
            <a:off x="9678412" y="2095656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9271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61675"/>
            <a:ext cx="18289652" cy="457241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2834"/>
            <a:ext cx="6481482" cy="635549"/>
          </a:xfrm>
          <a:prstGeom prst="rect">
            <a:avLst/>
          </a:prstGeom>
        </p:spPr>
        <p:txBody>
          <a:bodyPr anchor="b"/>
          <a:lstStyle>
            <a:lvl1pPr algn="r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618515" y="6322834"/>
            <a:ext cx="11088914" cy="306790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-2" y="6958383"/>
            <a:ext cx="6481483" cy="14735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40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8022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7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70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7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39320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7132223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7139320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822569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815472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822569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グラフ プレースホルダー 6"/>
          <p:cNvSpPr>
            <a:spLocks noGrp="1"/>
          </p:cNvSpPr>
          <p:nvPr>
            <p:ph type="chart" sz="quarter" idx="21" hasCustomPrompt="1"/>
          </p:nvPr>
        </p:nvSpPr>
        <p:spPr>
          <a:xfrm>
            <a:off x="1463675" y="1927449"/>
            <a:ext cx="3965349" cy="39653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</p:txBody>
      </p:sp>
      <p:sp>
        <p:nvSpPr>
          <p:cNvPr id="28" name="グラフ プレースホルダー 6"/>
          <p:cNvSpPr>
            <a:spLocks noGrp="1"/>
          </p:cNvSpPr>
          <p:nvPr>
            <p:ph type="chart" sz="quarter" idx="22" hasCustomPrompt="1"/>
          </p:nvPr>
        </p:nvSpPr>
        <p:spPr>
          <a:xfrm>
            <a:off x="7115786" y="1927449"/>
            <a:ext cx="3965349" cy="3965348"/>
          </a:xfrm>
          <a:prstGeom prst="rect">
            <a:avLst/>
          </a:prstGeom>
        </p:spPr>
        <p:txBody>
          <a:bodyPr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  <a:p>
            <a:endParaRPr lang="en-US" dirty="0"/>
          </a:p>
        </p:txBody>
      </p:sp>
      <p:sp>
        <p:nvSpPr>
          <p:cNvPr id="29" name="グラフ プレースホルダー 6"/>
          <p:cNvSpPr>
            <a:spLocks noGrp="1"/>
          </p:cNvSpPr>
          <p:nvPr>
            <p:ph type="chart" sz="quarter" idx="23" hasCustomPrompt="1"/>
          </p:nvPr>
        </p:nvSpPr>
        <p:spPr>
          <a:xfrm>
            <a:off x="12822569" y="1924689"/>
            <a:ext cx="3965349" cy="3965348"/>
          </a:xfrm>
          <a:prstGeom prst="rect">
            <a:avLst/>
          </a:prstGeom>
        </p:spPr>
        <p:txBody>
          <a:bodyPr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s -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067502" y="2862602"/>
            <a:ext cx="8318843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60404" y="3549425"/>
            <a:ext cx="8333821" cy="454184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067502" y="3450878"/>
            <a:ext cx="8318843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グラフ プレースホルダー 6"/>
          <p:cNvSpPr>
            <a:spLocks noGrp="1"/>
          </p:cNvSpPr>
          <p:nvPr>
            <p:ph type="chart" sz="quarter" idx="21" hasCustomPrompt="1"/>
          </p:nvPr>
        </p:nvSpPr>
        <p:spPr>
          <a:xfrm>
            <a:off x="796950" y="2862602"/>
            <a:ext cx="8127999" cy="52286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</p:txBody>
      </p:sp>
    </p:spTree>
    <p:extLst>
      <p:ext uri="{BB962C8B-B14F-4D97-AF65-F5344CB8AC3E}">
        <p14:creationId xmlns:p14="http://schemas.microsoft.com/office/powerpoint/2010/main" val="4176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572000" y="6203398"/>
            <a:ext cx="13703862" cy="17459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/>
              <a:t>Subtitle Here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559862" y="7911791"/>
            <a:ext cx="13716000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4572000" y="7829045"/>
            <a:ext cx="13716000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2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- Sing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32115" y="3614057"/>
            <a:ext cx="15748000" cy="278674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18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132115" y="6110512"/>
            <a:ext cx="13716000" cy="101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3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- 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32115" y="2148114"/>
            <a:ext cx="15748000" cy="493485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15000"/>
              </a:lnSpc>
              <a:defRPr sz="18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/>
              <a:t>Text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132115" y="6792683"/>
            <a:ext cx="13716000" cy="101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4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- Separ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10508342" y="0"/>
            <a:ext cx="7779657" cy="10287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90286" y="580571"/>
            <a:ext cx="9898743" cy="92310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ts val="13000"/>
              </a:lnSpc>
              <a:defRPr sz="16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/>
              <a:t>TEXt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0769598" y="580571"/>
            <a:ext cx="7024915" cy="923108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4000"/>
              </a:lnSpc>
              <a:buNone/>
              <a:defRPr sz="6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Text here</a:t>
            </a:r>
          </a:p>
          <a:p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37200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3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-309282" y="4894169"/>
            <a:ext cx="6790764" cy="928687"/>
          </a:xfrm>
          <a:prstGeom prst="rect">
            <a:avLst/>
          </a:prstGeom>
        </p:spPr>
        <p:txBody>
          <a:bodyPr/>
          <a:lstStyle>
            <a:lvl1pPr algn="r">
              <a:defRPr sz="8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-1" y="5876924"/>
            <a:ext cx="6481483" cy="14735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2635625"/>
            <a:ext cx="11024504" cy="5775302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750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27100" y="2430380"/>
            <a:ext cx="5979026" cy="5980546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+mn-lt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26141" y="2430380"/>
            <a:ext cx="236007" cy="598054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7085" y="2430380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3119717"/>
            <a:ext cx="11024504" cy="529120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7131895" y="3012141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8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2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27100" y="2430380"/>
            <a:ext cx="5979026" cy="598054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26141" y="2430380"/>
            <a:ext cx="236007" cy="598054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7085" y="2430380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Caption1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3119717"/>
            <a:ext cx="11024504" cy="210116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7131895" y="3012141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8"/>
          <p:cNvSpPr>
            <a:spLocks noGrp="1"/>
          </p:cNvSpPr>
          <p:nvPr>
            <p:ph type="body" sz="quarter" idx="15" hasCustomPrompt="1"/>
          </p:nvPr>
        </p:nvSpPr>
        <p:spPr>
          <a:xfrm>
            <a:off x="7107085" y="5478616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Caption2 Here</a:t>
            </a:r>
            <a:endParaRPr lang="ja-JP" altLang="en-US" dirty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07085" y="6167953"/>
            <a:ext cx="11024504" cy="210116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7131895" y="6060377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54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63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7" r:id="rId3"/>
    <p:sldLayoutId id="2147483668" r:id="rId4"/>
    <p:sldLayoutId id="2147483669" r:id="rId5"/>
  </p:sldLayoutIdLst>
  <p:hf hd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Char char=""/>
        <a:defRPr sz="27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1pPr>
      <a:lvl2pPr marL="685800" indent="-342900" algn="l" defTabSz="13716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2pPr>
      <a:lvl3pPr marL="109728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3pPr>
      <a:lvl4pPr marL="150876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4pPr>
      <a:lvl5pPr marL="192024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9721516"/>
            <a:ext cx="18288000" cy="565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18168" y="9721516"/>
            <a:ext cx="5269832" cy="56548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1462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3" name="正方形/長方形 2"/>
          <p:cNvSpPr/>
          <p:nvPr userDrawn="1"/>
        </p:nvSpPr>
        <p:spPr>
          <a:xfrm>
            <a:off x="1" y="0"/>
            <a:ext cx="388418" cy="146263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12115800" y="972151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1">
                    <a:lumMod val="95000"/>
                  </a:schemeClr>
                </a:solidFill>
                <a:latin typeface="Bebas Neue Bold" panose="020B0606020202050201" pitchFamily="34" charset="0"/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4"/>
          </p:nvPr>
        </p:nvSpPr>
        <p:spPr>
          <a:xfrm>
            <a:off x="14173200" y="0"/>
            <a:ext cx="4114800" cy="16135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0">
                <a:solidFill>
                  <a:schemeClr val="tx1">
                    <a:lumMod val="65000"/>
                    <a:lumOff val="35000"/>
                  </a:schemeClr>
                </a:solidFill>
                <a:latin typeface="Bebas Neue Bold" panose="020B0606020202050201" pitchFamily="34" charset="0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5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76" r:id="rId8"/>
    <p:sldLayoutId id="2147483677" r:id="rId9"/>
    <p:sldLayoutId id="2147483670" r:id="rId10"/>
    <p:sldLayoutId id="2147483674" r:id="rId11"/>
    <p:sldLayoutId id="2147483675" r:id="rId12"/>
  </p:sldLayoutIdLst>
  <p:hf hd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000" kern="1200" baseline="0">
          <a:solidFill>
            <a:schemeClr val="bg1">
              <a:lumMod val="95000"/>
            </a:schemeClr>
          </a:solidFill>
          <a:latin typeface="Bebas Neue Bold" panose="020B0606020202050201" pitchFamily="34" charset="0"/>
          <a:ea typeface="A-OTF Shin Go Pro L" panose="020B0300000000000000" pitchFamily="34" charset="-128"/>
          <a:cs typeface="+mj-cs"/>
        </a:defRPr>
      </a:lvl1pPr>
    </p:titleStyle>
    <p:bodyStyle>
      <a:lvl1pPr marL="0" indent="0" algn="l" defTabSz="1371600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sz="27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1pPr>
      <a:lvl2pPr marL="685800" indent="-342900" algn="l" defTabSz="13716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2pPr>
      <a:lvl3pPr marL="109728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3pPr>
      <a:lvl4pPr marL="150876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4pPr>
      <a:lvl5pPr marL="192024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2286000" y="2408980"/>
            <a:ext cx="6368432" cy="132274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 Bold" panose="020B0606020202050201" pitchFamily="34" charset="0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pPr algn="l"/>
            <a:endParaRPr lang="en-US" sz="81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SISTEM ABSENSI </a:t>
            </a:r>
            <a:r>
              <a:rPr lang="en-US" sz="8000" dirty="0" err="1"/>
              <a:t>pt</a:t>
            </a:r>
            <a:r>
              <a:rPr lang="en-US" sz="8000" dirty="0"/>
              <a:t> Menara </a:t>
            </a:r>
            <a:r>
              <a:rPr lang="en-US" sz="8000" dirty="0" err="1"/>
              <a:t>laut</a:t>
            </a:r>
            <a:r>
              <a:rPr lang="en-US" sz="8000" dirty="0"/>
              <a:t> Bersama </a:t>
            </a:r>
            <a:r>
              <a:rPr lang="en-US" sz="8000" dirty="0" err="1"/>
              <a:t>menggunakan</a:t>
            </a:r>
            <a:r>
              <a:rPr lang="en-US" sz="8000" dirty="0"/>
              <a:t> face</a:t>
            </a:r>
            <a:r>
              <a:rPr lang="en-ID" sz="8000" b="1" i="0" dirty="0">
                <a:solidFill>
                  <a:srgbClr val="BCC0C3"/>
                </a:solidFill>
                <a:effectLst/>
                <a:latin typeface="arial" panose="020B0604020202020204" pitchFamily="34" charset="0"/>
              </a:rPr>
              <a:t>RECOGNITION</a:t>
            </a:r>
            <a:endParaRPr lang="en-US" sz="8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86000" y="7019632"/>
            <a:ext cx="13716000" cy="133465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9000">
              <a:srgbClr val="00B0F0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t>2</a:t>
            </a:fld>
            <a:endParaRPr 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PROJECT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/>
            <a:r>
              <a:rPr lang="sv-SE" b="0" cap="none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ID" dirty="0" err="1"/>
              <a:t>Absensi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membuktikan</a:t>
            </a:r>
            <a:r>
              <a:rPr lang="en-ID" dirty="0"/>
              <a:t> </a:t>
            </a:r>
            <a:r>
              <a:rPr lang="en-ID" dirty="0" err="1"/>
              <a:t>dirinya</a:t>
            </a:r>
            <a:r>
              <a:rPr lang="en-ID" dirty="0"/>
              <a:t> </a:t>
            </a:r>
            <a:r>
              <a:rPr lang="en-ID" dirty="0" err="1"/>
              <a:t>hadir</a:t>
            </a:r>
            <a:r>
              <a:rPr lang="en-ID" dirty="0"/>
              <a:t>.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tangan</a:t>
            </a:r>
            <a:r>
              <a:rPr lang="en-ID" dirty="0"/>
              <a:t> pada </a:t>
            </a:r>
            <a:r>
              <a:rPr lang="en-ID" dirty="0" err="1"/>
              <a:t>lembar</a:t>
            </a:r>
            <a:r>
              <a:rPr lang="en-ID" dirty="0"/>
              <a:t> </a:t>
            </a:r>
            <a:r>
              <a:rPr lang="en-ID" dirty="0" err="1"/>
              <a:t>kehadiran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dipersiapkan</a:t>
            </a:r>
            <a:r>
              <a:rPr lang="en-ID" dirty="0"/>
              <a:t>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menimbulkan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terjadinya</a:t>
            </a:r>
            <a:r>
              <a:rPr lang="en-ID" dirty="0"/>
              <a:t> </a:t>
            </a:r>
            <a:r>
              <a:rPr lang="en-ID" dirty="0" err="1"/>
              <a:t>kecurangan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pengisian</a:t>
            </a:r>
            <a:r>
              <a:rPr lang="en-ID" dirty="0"/>
              <a:t> </a:t>
            </a:r>
            <a:r>
              <a:rPr lang="en-ID" dirty="0" err="1"/>
              <a:t>absensi</a:t>
            </a:r>
            <a:r>
              <a:rPr lang="en-ID" dirty="0"/>
              <a:t>. Oleh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penulis</a:t>
            </a:r>
            <a:r>
              <a:rPr lang="en-ID" dirty="0"/>
              <a:t> </a:t>
            </a:r>
            <a:r>
              <a:rPr lang="en-ID" dirty="0" err="1"/>
              <a:t>berniat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absensi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Face Recognition.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mewajibkan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berada</a:t>
            </a:r>
            <a:r>
              <a:rPr lang="en-ID" dirty="0"/>
              <a:t> di </a:t>
            </a:r>
            <a:r>
              <a:rPr lang="en-ID" dirty="0" err="1"/>
              <a:t>depan</a:t>
            </a:r>
            <a:r>
              <a:rPr lang="en-ID" dirty="0"/>
              <a:t> face cam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absensi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face recognition.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diharapkan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terjadinya</a:t>
            </a:r>
            <a:r>
              <a:rPr lang="en-ID" dirty="0"/>
              <a:t> </a:t>
            </a:r>
            <a:r>
              <a:rPr lang="en-ID" dirty="0" err="1"/>
              <a:t>kecurangan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absensi</a:t>
            </a:r>
            <a:r>
              <a:rPr lang="en-ID" dirty="0"/>
              <a:t>. </a:t>
            </a:r>
            <a:endParaRPr lang="en-US" cap="non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62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4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A099-8643-1B63-DC68-7810237F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5BF9C-A18D-65B9-6B9E-080F5CCB49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BEF5E-5820-82ED-FB08-908E0A0540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512C3DF-4AEB-A137-5C93-00827550F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3CD281-49DC-88A7-9AE0-000865D395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 project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F2F7CA-34E6-2FF0-D60D-78F59CDA7E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: </a:t>
            </a:r>
            <a:r>
              <a:rPr lang="en-ID" dirty="0" err="1"/>
              <a:t>Tujuan</a:t>
            </a:r>
            <a:r>
              <a:rPr lang="en-ID" dirty="0"/>
              <a:t>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dicapai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absensi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face recognition yang </a:t>
            </a:r>
            <a:r>
              <a:rPr lang="en-ID" dirty="0" err="1"/>
              <a:t>akurat</a:t>
            </a:r>
            <a:r>
              <a:rPr lang="en-ID" dirty="0"/>
              <a:t> dan </a:t>
            </a:r>
            <a:r>
              <a:rPr lang="en-ID" dirty="0" err="1"/>
              <a:t>meminimalisir</a:t>
            </a:r>
            <a:r>
              <a:rPr lang="en-ID" dirty="0"/>
              <a:t> </a:t>
            </a:r>
            <a:r>
              <a:rPr lang="en-ID" dirty="0" err="1"/>
              <a:t>kecurangan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absensi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di PT MENARA LAUT BERSAMA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8744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4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D0A1-FDCC-AE5B-69E2-251A6C5E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2A296-9213-E54C-55BB-C6716411A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0365E-62F4-A373-87F9-18075DA07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DE844D-A487-BCDC-857B-7D4BA2545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53EEDB-C97D-EE6A-686A-D6FE66CFF3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MANFAAT PROJECT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F12E24-3D64-CA97-B1D7-8F6A219811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D" dirty="0" err="1"/>
              <a:t>Manfaat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: </a:t>
            </a:r>
          </a:p>
          <a:p>
            <a:pPr marL="457200" indent="-457200">
              <a:buAutoNum type="arabicPeriod"/>
            </a:pP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management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merekap</a:t>
            </a:r>
            <a:r>
              <a:rPr lang="en-ID" dirty="0"/>
              <a:t> dan </a:t>
            </a:r>
            <a:r>
              <a:rPr lang="en-ID" dirty="0" err="1"/>
              <a:t>mengawasi</a:t>
            </a:r>
            <a:r>
              <a:rPr lang="en-ID" dirty="0"/>
              <a:t> data </a:t>
            </a:r>
            <a:r>
              <a:rPr lang="en-ID" dirty="0" err="1"/>
              <a:t>absensi</a:t>
            </a:r>
            <a:r>
              <a:rPr lang="en-ID" dirty="0"/>
              <a:t>.</a:t>
            </a:r>
          </a:p>
          <a:p>
            <a:pPr marL="457200" indent="-457200">
              <a:buAutoNum type="arabicPeriod"/>
            </a:pPr>
            <a:r>
              <a:rPr lang="en-ID" dirty="0"/>
              <a:t> </a:t>
            </a:r>
            <a:r>
              <a:rPr lang="en-ID" dirty="0" err="1"/>
              <a:t>Meminimalisir</a:t>
            </a:r>
            <a:r>
              <a:rPr lang="en-ID" dirty="0"/>
              <a:t> </a:t>
            </a:r>
            <a:r>
              <a:rPr lang="en-ID" dirty="0" err="1"/>
              <a:t>kecurangan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absensi</a:t>
            </a:r>
            <a:r>
              <a:rPr lang="en-ID" dirty="0"/>
              <a:t>.</a:t>
            </a:r>
          </a:p>
          <a:p>
            <a:pPr marL="457200" indent="-457200">
              <a:buAutoNum type="arabicPeriod"/>
            </a:pPr>
            <a:r>
              <a:rPr lang="en-ID" dirty="0"/>
              <a:t> Proses </a:t>
            </a:r>
            <a:r>
              <a:rPr lang="en-ID" dirty="0" err="1"/>
              <a:t>absensi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011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70000" y="793036"/>
            <a:ext cx="11920706" cy="1930709"/>
          </a:xfrm>
        </p:spPr>
        <p:txBody>
          <a:bodyPr/>
          <a:lstStyle/>
          <a:p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937E4D-A011-43FF-9D9E-09CE0FFD7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308" y="3506121"/>
            <a:ext cx="14415177" cy="598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6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4">
              <a:lumMod val="20000"/>
              <a:lumOff val="80000"/>
            </a:schemeClr>
          </a:fgClr>
          <a:bgClr>
            <a:srgbClr val="FFFF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70000" y="793036"/>
            <a:ext cx="11920706" cy="1930709"/>
          </a:xfrm>
        </p:spPr>
        <p:txBody>
          <a:bodyPr/>
          <a:lstStyle/>
          <a:p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E0D8B-AB07-44D7-8471-1F7284BB5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353" y="2873814"/>
            <a:ext cx="4635230" cy="685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2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2B6D-EFF4-BA3B-8CDC-CC57E3154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Muhamad </a:t>
            </a:r>
            <a:r>
              <a:rPr lang="en-US" sz="8000" dirty="0" err="1"/>
              <a:t>ivan</a:t>
            </a:r>
            <a:r>
              <a:rPr lang="en-US" sz="8000" dirty="0"/>
              <a:t> </a:t>
            </a:r>
            <a:r>
              <a:rPr lang="en-US" sz="8000" dirty="0" err="1"/>
              <a:t>satria</a:t>
            </a:r>
            <a:r>
              <a:rPr lang="en-US" sz="8000" dirty="0"/>
              <a:t> 1909087</a:t>
            </a:r>
            <a:br>
              <a:rPr lang="en-US" sz="8000" dirty="0"/>
            </a:br>
            <a:r>
              <a:rPr lang="en-US" sz="8000" dirty="0" err="1"/>
              <a:t>ikhlasul</a:t>
            </a:r>
            <a:r>
              <a:rPr lang="en-US" sz="8000" dirty="0"/>
              <a:t> </a:t>
            </a:r>
            <a:r>
              <a:rPr lang="en-US" sz="8000" dirty="0" err="1"/>
              <a:t>amal</a:t>
            </a:r>
            <a:r>
              <a:rPr lang="en-US" sz="8000" dirty="0"/>
              <a:t> a 19090007</a:t>
            </a:r>
            <a:endParaRPr lang="en-ID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8AFB2-F456-5368-A616-6CB08F1E8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2115" y="6557080"/>
            <a:ext cx="13716000" cy="1016000"/>
          </a:xfrm>
        </p:spPr>
        <p:txBody>
          <a:bodyPr/>
          <a:lstStyle/>
          <a:p>
            <a:r>
              <a:rPr lang="en-ID" sz="5400" dirty="0"/>
              <a:t>Prodi Teknik </a:t>
            </a:r>
            <a:r>
              <a:rPr lang="en-ID" sz="5400" dirty="0" err="1"/>
              <a:t>Informatika</a:t>
            </a:r>
            <a:r>
              <a:rPr lang="en-ID" sz="5400" dirty="0"/>
              <a:t>, </a:t>
            </a:r>
            <a:r>
              <a:rPr lang="en-ID" sz="5400" dirty="0" err="1"/>
              <a:t>Politeknik</a:t>
            </a:r>
            <a:r>
              <a:rPr lang="en-ID" sz="5400" dirty="0"/>
              <a:t> Harapan Bersama</a:t>
            </a:r>
          </a:p>
        </p:txBody>
      </p:sp>
    </p:spTree>
    <p:extLst>
      <p:ext uri="{BB962C8B-B14F-4D97-AF65-F5344CB8AC3E}">
        <p14:creationId xmlns:p14="http://schemas.microsoft.com/office/powerpoint/2010/main" val="2885155316"/>
      </p:ext>
    </p:extLst>
  </p:cSld>
  <p:clrMapOvr>
    <a:masterClrMapping/>
  </p:clrMapOvr>
</p:sld>
</file>

<file path=ppt/theme/theme1.xml><?xml version="1.0" encoding="utf-8"?>
<a:theme xmlns:a="http://schemas.openxmlformats.org/drawingml/2006/main" name="No 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nair">
      <a:majorFont>
        <a:latin typeface="Bebas Neue Regular"/>
        <a:ea typeface="Capella Light"/>
        <a:cs typeface=""/>
      </a:majorFont>
      <a:minorFont>
        <a:latin typeface="Roboto"/>
        <a:ea typeface="Capell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6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85000"/>
                <a:lumOff val="15000"/>
              </a:schemeClr>
            </a:solidFill>
            <a:latin typeface="Aller Light" panose="02000503000000020004" pitchFamily="2" charset="0"/>
            <a:ea typeface="A-OTF Shin Go Pro L" panose="020B03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nair">
      <a:majorFont>
        <a:latin typeface="Bebas Neue Regular"/>
        <a:ea typeface="Capella Light"/>
        <a:cs typeface=""/>
      </a:majorFont>
      <a:minorFont>
        <a:latin typeface="Roboto"/>
        <a:ea typeface="Capell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600"/>
        </a:solidFill>
        <a:ln>
          <a:noFill/>
        </a:ln>
      </a:spPr>
      <a:bodyPr rtlCol="0" anchor="ctr"/>
      <a:lstStyle>
        <a:defPPr algn="ctr">
          <a:defRPr sz="40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dirty="0" smtClean="0">
            <a:solidFill>
              <a:schemeClr val="tx1">
                <a:lumMod val="85000"/>
                <a:lumOff val="15000"/>
              </a:schemeClr>
            </a:solidFill>
            <a:latin typeface="+mj-lt"/>
            <a:ea typeface="A-OTF Shin Go Pro L" panose="020B03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191</Words>
  <Application>Microsoft Office PowerPoint</Application>
  <PresentationFormat>Custom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Aller Light</vt:lpstr>
      <vt:lpstr>arial</vt:lpstr>
      <vt:lpstr>arial</vt:lpstr>
      <vt:lpstr>Bebas Neue Bold</vt:lpstr>
      <vt:lpstr>Bebas Neue Regular</vt:lpstr>
      <vt:lpstr>Calibri</vt:lpstr>
      <vt:lpstr>Roboto</vt:lpstr>
      <vt:lpstr>Times New Roman</vt:lpstr>
      <vt:lpstr>Wingdings</vt:lpstr>
      <vt:lpstr>No Header</vt:lpstr>
      <vt:lpstr>Header</vt:lpstr>
      <vt:lpstr>SISTEM ABSENSI pt Menara laut Bersama menggunakan faceRECOGNITION</vt:lpstr>
      <vt:lpstr>PowerPoint Presentation</vt:lpstr>
      <vt:lpstr>PowerPoint Presentation</vt:lpstr>
      <vt:lpstr>PowerPoint Presentation</vt:lpstr>
      <vt:lpstr>Tampilan login</vt:lpstr>
      <vt:lpstr>Tampilan Register</vt:lpstr>
      <vt:lpstr>Muhamad ivan satria 1909087 ikhlasul amal a 19090007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taitoru</dc:title>
  <dc:creator>秋咲准</dc:creator>
  <cp:lastModifiedBy>simbah</cp:lastModifiedBy>
  <cp:revision>78</cp:revision>
  <dcterms:created xsi:type="dcterms:W3CDTF">2014-05-07T13:22:54Z</dcterms:created>
  <dcterms:modified xsi:type="dcterms:W3CDTF">2022-06-23T17:31:05Z</dcterms:modified>
</cp:coreProperties>
</file>