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Palijan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3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POSTOJANJE ISTORIJA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0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System.out.println</a:t>
            </a:r>
            <a:r>
              <a:rPr lang="en-US" dirty="0" smtClean="0"/>
              <a:t>(“Hello world");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Celobrojni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551425"/>
              </p:ext>
            </p:extLst>
          </p:nvPr>
        </p:nvGraphicFramePr>
        <p:xfrm>
          <a:off x="819150" y="2222500"/>
          <a:ext cx="105537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24790194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449813239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80279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Velicina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memoriji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5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bajt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−128 do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5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−32768 do 32767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2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−2,147,483,648 do 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9,223,372,036,854,775,808 do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9,223,372,036,854,755,807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2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6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Tipvi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pokretnim</a:t>
            </a:r>
            <a:r>
              <a:rPr lang="en-US" dirty="0" smtClean="0"/>
              <a:t> </a:t>
            </a:r>
            <a:r>
              <a:rPr lang="en-US" dirty="0" err="1" smtClean="0"/>
              <a:t>zarezom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686182"/>
              </p:ext>
            </p:extLst>
          </p:nvPr>
        </p:nvGraphicFramePr>
        <p:xfrm>
          <a:off x="819150" y="2222500"/>
          <a:ext cx="10553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72434653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86387294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413723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Velicina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Rasponi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vrednosti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1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3.4e−038 to 3.4e+038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5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1.7e−308 to 1.7e+038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2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25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056020"/>
              </p:ext>
            </p:extLst>
          </p:nvPr>
        </p:nvGraphicFramePr>
        <p:xfrm>
          <a:off x="819150" y="2222500"/>
          <a:ext cx="105537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375011121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90209352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00500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Primeri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003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‘C’, ‘2’, ’@’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947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Tekst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proizvoljne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velicine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Neki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tekst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849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Tacno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netacno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6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1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KOMENTARI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505342"/>
              </p:ext>
            </p:extLst>
          </p:nvPr>
        </p:nvGraphicFramePr>
        <p:xfrm>
          <a:off x="819150" y="2222500"/>
          <a:ext cx="105537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500847529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83955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tekst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komentara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kraja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Jedno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linijski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komentar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/* </a:t>
                      </a:r>
                      <a:r>
                        <a:rPr lang="en-US" dirty="0" err="1" smtClean="0"/>
                        <a:t>Sve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izmedju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ovih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karaktera</a:t>
                      </a:r>
                      <a:r>
                        <a:rPr lang="en-US" dirty="0" smtClean="0"/>
                        <a:t> je </a:t>
                      </a:r>
                      <a:r>
                        <a:rPr lang="en-US" dirty="0" err="1" smtClean="0"/>
                        <a:t>komentar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moze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    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prostirati</a:t>
                      </a:r>
                      <a:r>
                        <a:rPr lang="en-US" baseline="0" dirty="0" smtClean="0"/>
                        <a:t> u vise </a:t>
                      </a:r>
                      <a:r>
                        <a:rPr lang="en-US" baseline="0" dirty="0" err="1" smtClean="0"/>
                        <a:t>redova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*/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Blokovski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komentar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8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82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Matematicke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930489"/>
              </p:ext>
            </p:extLst>
          </p:nvPr>
        </p:nvGraphicFramePr>
        <p:xfrm>
          <a:off x="828298" y="3253015"/>
          <a:ext cx="10553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393">
                  <a:extLst>
                    <a:ext uri="{9D8B030D-6E8A-4147-A177-3AD203B41FA5}">
                      <a16:colId xmlns:a16="http://schemas.microsoft.com/office/drawing/2014/main" val="1092472110"/>
                    </a:ext>
                  </a:extLst>
                </a:gridCol>
                <a:gridCol w="4151086">
                  <a:extLst>
                    <a:ext uri="{9D8B030D-6E8A-4147-A177-3AD203B41FA5}">
                      <a16:colId xmlns:a16="http://schemas.microsoft.com/office/drawing/2014/main" val="3168752960"/>
                    </a:ext>
                  </a:extLst>
                </a:gridCol>
                <a:gridCol w="3622221">
                  <a:extLst>
                    <a:ext uri="{9D8B030D-6E8A-4147-A177-3AD203B41FA5}">
                      <a16:colId xmlns:a16="http://schemas.microsoft.com/office/drawing/2014/main" val="3175483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 = a + b;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9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 = a -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Mnozenje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*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1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Deljenje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/ b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Ostatak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deljenju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% b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84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12572" y="20121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int</a:t>
            </a:r>
            <a:r>
              <a:rPr lang="en-US" dirty="0"/>
              <a:t> a = 8;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b = 4;</a:t>
            </a:r>
          </a:p>
        </p:txBody>
      </p:sp>
    </p:spTree>
    <p:extLst>
      <p:ext uri="{BB962C8B-B14F-4D97-AF65-F5344CB8AC3E}">
        <p14:creationId xmlns:p14="http://schemas.microsoft.com/office/powerpoint/2010/main" val="327545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Sabrati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celobrojna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1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2955</TotalTime>
  <Words>186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JAVA</vt:lpstr>
      <vt:lpstr>PowerPoint Presentation</vt:lpstr>
      <vt:lpstr>ISPIS</vt:lpstr>
      <vt:lpstr>Celobrojni</vt:lpstr>
      <vt:lpstr>Tipvi sa pokretnim zarezom</vt:lpstr>
      <vt:lpstr>PowerPoint Presentation</vt:lpstr>
      <vt:lpstr>KOMENTARI</vt:lpstr>
      <vt:lpstr>Matematicke operacije</vt:lpstr>
      <vt:lpstr>Primeri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Ivan Palijan</dc:creator>
  <cp:lastModifiedBy>Ivan Palijan</cp:lastModifiedBy>
  <cp:revision>13</cp:revision>
  <dcterms:created xsi:type="dcterms:W3CDTF">2017-11-08T16:41:45Z</dcterms:created>
  <dcterms:modified xsi:type="dcterms:W3CDTF">2017-11-10T22:27:18Z</dcterms:modified>
</cp:coreProperties>
</file>