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3" r:id="rId5"/>
    <p:sldId id="258" r:id="rId6"/>
    <p:sldId id="259" r:id="rId7"/>
    <p:sldId id="260" r:id="rId8"/>
    <p:sldId id="269" r:id="rId9"/>
    <p:sldId id="262" r:id="rId10"/>
    <p:sldId id="261" r:id="rId11"/>
    <p:sldId id="265" r:id="rId12"/>
    <p:sldId id="266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javaonlin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Ivan Palijan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37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Matematicke</a:t>
            </a:r>
            <a:r>
              <a:rPr lang="en-US" dirty="0" smtClean="0"/>
              <a:t> </a:t>
            </a:r>
            <a:r>
              <a:rPr lang="en-US" dirty="0" err="1" smtClean="0"/>
              <a:t>operacije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930489"/>
              </p:ext>
            </p:extLst>
          </p:nvPr>
        </p:nvGraphicFramePr>
        <p:xfrm>
          <a:off x="828298" y="3253015"/>
          <a:ext cx="105537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393">
                  <a:extLst>
                    <a:ext uri="{9D8B030D-6E8A-4147-A177-3AD203B41FA5}">
                      <a16:colId xmlns:a16="http://schemas.microsoft.com/office/drawing/2014/main" val="1092472110"/>
                    </a:ext>
                  </a:extLst>
                </a:gridCol>
                <a:gridCol w="4151086">
                  <a:extLst>
                    <a:ext uri="{9D8B030D-6E8A-4147-A177-3AD203B41FA5}">
                      <a16:colId xmlns:a16="http://schemas.microsoft.com/office/drawing/2014/main" val="3168752960"/>
                    </a:ext>
                  </a:extLst>
                </a:gridCol>
                <a:gridCol w="3622221">
                  <a:extLst>
                    <a:ext uri="{9D8B030D-6E8A-4147-A177-3AD203B41FA5}">
                      <a16:colId xmlns:a16="http://schemas.microsoft.com/office/drawing/2014/main" val="3175483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Sabiranje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 = a + b;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69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Oduzimanje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 = a - b;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3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Mnozenje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</a:t>
                      </a:r>
                      <a:r>
                        <a:rPr lang="en-US" baseline="0" dirty="0" smtClean="0"/>
                        <a:t> = a *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1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Deljenje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</a:t>
                      </a:r>
                      <a:r>
                        <a:rPr lang="en-US" baseline="0" dirty="0" smtClean="0"/>
                        <a:t> = a / b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6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Ostatak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deljenju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</a:t>
                      </a:r>
                      <a:r>
                        <a:rPr lang="en-US" baseline="0" dirty="0" smtClean="0"/>
                        <a:t> = a % b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5841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612572" y="201216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95849" y="2170922"/>
            <a:ext cx="1568451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59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 </a:t>
            </a:r>
            <a:r>
              <a:rPr lang="en-US" dirty="0" err="1" smtClean="0"/>
              <a:t>petlja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400300"/>
            <a:ext cx="3636963" cy="3636963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27600" y="2513774"/>
            <a:ext cx="6685280" cy="104644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anose="020B0609020204030204" pitchFamily="49" charset="0"/>
              </a:rPr>
              <a:t>for(initialization; condition ; increment/decrement)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222426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anose="020B0609020204030204" pitchFamily="49" charset="0"/>
              </a:rPr>
              <a:t>statement(s);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54664" y="3856132"/>
            <a:ext cx="6758216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linija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indeksom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1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Nizovi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63749" y="3205678"/>
            <a:ext cx="806450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[]={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pocinje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indeksi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pocinju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od 0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104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00324" y="2572715"/>
            <a:ext cx="6991350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&lt;String&gt; items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items.add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items.add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items.add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items.add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items.add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item : items)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(item)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25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Primeri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Sabrati</a:t>
            </a:r>
            <a:r>
              <a:rPr lang="en-US" dirty="0" smtClean="0"/>
              <a:t> </a:t>
            </a:r>
            <a:r>
              <a:rPr lang="en-US" dirty="0" err="1" smtClean="0"/>
              <a:t>dva</a:t>
            </a:r>
            <a:r>
              <a:rPr lang="en-US" dirty="0" smtClean="0"/>
              <a:t> </a:t>
            </a:r>
            <a:r>
              <a:rPr lang="en-US" dirty="0" err="1" smtClean="0"/>
              <a:t>celobrojna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1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POSTOJANJE ISTORIJA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0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Razvojna</a:t>
            </a:r>
            <a:r>
              <a:rPr lang="en-US" dirty="0" smtClean="0"/>
              <a:t> </a:t>
            </a:r>
            <a:r>
              <a:rPr lang="en-US" dirty="0" err="1" smtClean="0"/>
              <a:t>okruzenja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ursevi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281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hlinkClick r:id="rId2"/>
              </a:rPr>
              <a:t>JDK 9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www.oracle.com/technetwork/java/javase/downloads/jdk9-downloads-3848520.html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IntelliJ IDEA</a:t>
            </a:r>
          </a:p>
          <a:p>
            <a:r>
              <a:rPr lang="en-US" dirty="0">
                <a:hlinkClick r:id="rId2"/>
              </a:rPr>
              <a:t>https://www.jetbrains.com/idea</a:t>
            </a:r>
            <a:r>
              <a:rPr lang="en-US" dirty="0" smtClean="0">
                <a:hlinkClick r:id="rId2"/>
              </a:rPr>
              <a:t>/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err="1" smtClean="0">
                <a:hlinkClick r:id="rId2"/>
              </a:rPr>
              <a:t>Kurs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://www.learnjavaonline.org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ISPIS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29396"/>
              </p:ext>
            </p:extLst>
          </p:nvPr>
        </p:nvGraphicFramePr>
        <p:xfrm>
          <a:off x="2031999" y="3678767"/>
          <a:ext cx="8128000" cy="1380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302554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49561356"/>
                    </a:ext>
                  </a:extLst>
                </a:gridCol>
              </a:tblGrid>
              <a:tr h="3361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Instrukcija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instrukcije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13856"/>
                  </a:ext>
                </a:extLst>
              </a:tr>
              <a:tr h="5147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System.</a:t>
                      </a:r>
                      <a:r>
                        <a:rPr lang="en-US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dirty="0" err="1" smtClean="0"/>
                        <a:t>.println</a:t>
                      </a:r>
                      <a:r>
                        <a:rPr lang="en-US" dirty="0" smtClean="0"/>
                        <a:t>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"Hello world"</a:t>
                      </a:r>
                      <a:r>
                        <a:rPr lang="en-US" dirty="0" smtClean="0"/>
                        <a:t>)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Ispis</a:t>
                      </a:r>
                      <a:r>
                        <a:rPr lang="en-US" dirty="0" smtClean="0"/>
                        <a:t> SA PRELASKOM u </a:t>
                      </a:r>
                      <a:r>
                        <a:rPr lang="en-US" dirty="0" err="1" smtClean="0"/>
                        <a:t>novi</a:t>
                      </a:r>
                      <a:r>
                        <a:rPr lang="en-US" dirty="0" smtClean="0"/>
                        <a:t> 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219895"/>
                  </a:ext>
                </a:extLst>
              </a:tr>
              <a:tr h="50028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System.</a:t>
                      </a:r>
                      <a:r>
                        <a:rPr lang="en-US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dirty="0" err="1" smtClean="0"/>
                        <a:t>.print</a:t>
                      </a:r>
                      <a:r>
                        <a:rPr lang="en-US" dirty="0" smtClean="0"/>
                        <a:t>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"Hello world"</a:t>
                      </a:r>
                      <a:r>
                        <a:rPr lang="en-US" dirty="0" smtClean="0"/>
                        <a:t>)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Ispis</a:t>
                      </a:r>
                      <a:r>
                        <a:rPr lang="en-US" dirty="0" smtClean="0"/>
                        <a:t> BEZ PRELAZKA u </a:t>
                      </a:r>
                      <a:r>
                        <a:rPr lang="en-US" dirty="0" err="1" smtClean="0"/>
                        <a:t>novi</a:t>
                      </a:r>
                      <a:r>
                        <a:rPr lang="en-US" dirty="0" smtClean="0"/>
                        <a:t> 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52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6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Celobrojni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249885"/>
              </p:ext>
            </p:extLst>
          </p:nvPr>
        </p:nvGraphicFramePr>
        <p:xfrm>
          <a:off x="828298" y="2885440"/>
          <a:ext cx="105537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4247901940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449813239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1802791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Velicina</a:t>
                      </a:r>
                      <a:r>
                        <a:rPr lang="en-US" dirty="0" smtClean="0"/>
                        <a:t> u </a:t>
                      </a:r>
                      <a:r>
                        <a:rPr lang="en-US" dirty="0" err="1" smtClean="0"/>
                        <a:t>memoriji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5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bajt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−128 do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65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dirty="0" err="1" smtClean="0"/>
                        <a:t>bajta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−32768 do 32767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2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bajta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−2,147,483,648 do 2,147,483,647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</a:t>
                      </a:r>
                      <a:r>
                        <a:rPr lang="en-US" dirty="0" err="1" smtClean="0"/>
                        <a:t>bajta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9,223,372,036,854,775,808 do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9,223,372,036,854,755,807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526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66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Tipvi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pokretnim</a:t>
            </a:r>
            <a:r>
              <a:rPr lang="en-US" dirty="0" smtClean="0"/>
              <a:t> </a:t>
            </a:r>
            <a:r>
              <a:rPr lang="en-US" dirty="0" err="1" smtClean="0"/>
              <a:t>zarezom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441322"/>
              </p:ext>
            </p:extLst>
          </p:nvPr>
        </p:nvGraphicFramePr>
        <p:xfrm>
          <a:off x="828298" y="3616960"/>
          <a:ext cx="10553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72434653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86387294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4137230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Velicina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Rasponi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vrednosti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1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bajta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3.4e−038 to 3.4e+038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05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</a:t>
                      </a:r>
                      <a:r>
                        <a:rPr lang="en-US" dirty="0" err="1" smtClean="0"/>
                        <a:t>bajta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1.7e−308 to 1.7e+038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922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25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Ostalo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383311"/>
              </p:ext>
            </p:extLst>
          </p:nvPr>
        </p:nvGraphicFramePr>
        <p:xfrm>
          <a:off x="828298" y="3571240"/>
          <a:ext cx="105537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375011121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902093520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1005005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Instrukcija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Primeri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5003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Jedan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karakter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‘C’, ‘2’, ’@’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947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Tekst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proizvoljne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velicine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Neki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tekst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68498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Tacno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ili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netacno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true,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61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61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IF/ELSE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51600" y="2039710"/>
            <a:ext cx="3911600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testscore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testscore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grade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testscore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grade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testscore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grade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testscore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grade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grade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"Grade = 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grade)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85" y="2298962"/>
            <a:ext cx="2371429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4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KOMENTARI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79422"/>
              </p:ext>
            </p:extLst>
          </p:nvPr>
        </p:nvGraphicFramePr>
        <p:xfrm>
          <a:off x="810000" y="3708400"/>
          <a:ext cx="105537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1500847529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83955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//</a:t>
                      </a:r>
                      <a:r>
                        <a:rPr lang="en-US" dirty="0" err="1" smtClean="0"/>
                        <a:t>tekst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komentara</a:t>
                      </a:r>
                      <a:r>
                        <a:rPr lang="en-US" baseline="0" dirty="0" smtClean="0"/>
                        <a:t> do </a:t>
                      </a:r>
                      <a:r>
                        <a:rPr lang="en-US" baseline="0" dirty="0" err="1" smtClean="0"/>
                        <a:t>kraja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Jedno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linijski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komentar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0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/* </a:t>
                      </a:r>
                      <a:r>
                        <a:rPr lang="en-US" dirty="0" err="1" smtClean="0"/>
                        <a:t>Sve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izmedju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ovih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karaktera</a:t>
                      </a:r>
                      <a:r>
                        <a:rPr lang="en-US" dirty="0" smtClean="0"/>
                        <a:t> je </a:t>
                      </a:r>
                      <a:r>
                        <a:rPr lang="en-US" dirty="0" err="1" smtClean="0"/>
                        <a:t>komentar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moze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r>
                        <a:rPr lang="en-US" dirty="0" smtClean="0"/>
                        <a:t>    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prostirati</a:t>
                      </a:r>
                      <a:r>
                        <a:rPr lang="en-US" baseline="0" dirty="0" smtClean="0"/>
                        <a:t> u vise </a:t>
                      </a:r>
                      <a:r>
                        <a:rPr lang="en-US" baseline="0" dirty="0" err="1" smtClean="0"/>
                        <a:t>redova</a:t>
                      </a:r>
                      <a:r>
                        <a:rPr lang="en-US" baseline="0" dirty="0" smtClean="0"/>
                        <a:t> */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Blokovski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komentar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8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828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3471</TotalTime>
  <Words>270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Consolas</vt:lpstr>
      <vt:lpstr>Courier New</vt:lpstr>
      <vt:lpstr>Wingdings 2</vt:lpstr>
      <vt:lpstr>Quotable</vt:lpstr>
      <vt:lpstr>JAVA</vt:lpstr>
      <vt:lpstr>PowerPoint Presentation</vt:lpstr>
      <vt:lpstr>Razvojna okruzenja i kursevi</vt:lpstr>
      <vt:lpstr>ISPIS</vt:lpstr>
      <vt:lpstr>Celobrojni</vt:lpstr>
      <vt:lpstr>Tipvi sa pokretnim zarezom</vt:lpstr>
      <vt:lpstr>Ostalo</vt:lpstr>
      <vt:lpstr>IF/ELSE</vt:lpstr>
      <vt:lpstr>KOMENTARI</vt:lpstr>
      <vt:lpstr>Matematicke operacije</vt:lpstr>
      <vt:lpstr>For petlja</vt:lpstr>
      <vt:lpstr>Nizovi</vt:lpstr>
      <vt:lpstr>ArrayList</vt:lpstr>
      <vt:lpstr>Primeri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Ivan Palijan</dc:creator>
  <cp:lastModifiedBy>Ivan Palijan</cp:lastModifiedBy>
  <cp:revision>25</cp:revision>
  <dcterms:created xsi:type="dcterms:W3CDTF">2017-11-08T16:41:45Z</dcterms:created>
  <dcterms:modified xsi:type="dcterms:W3CDTF">2017-11-11T16:53:23Z</dcterms:modified>
</cp:coreProperties>
</file>