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downloads/release/python-36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Python 3.5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://www.python.org/downloads/release/python-363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https://www.jetbrains.com/pycharm/download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Knjiga</a:t>
            </a:r>
            <a:endParaRPr lang="en-US" dirty="0" smtClean="0"/>
          </a:p>
          <a:p>
            <a:r>
              <a:rPr lang="en-US"/>
              <a:t>https://github.com/ehmatthes/pcc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 general-purpose </a:t>
            </a:r>
            <a:r>
              <a:rPr lang="en-US" dirty="0" err="1" smtClean="0"/>
              <a:t>jezik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Object Oriented, Procedural, </a:t>
            </a:r>
            <a:r>
              <a:rPr lang="en-US" dirty="0" smtClean="0"/>
              <a:t>Functional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Jednostavno</a:t>
            </a:r>
            <a:r>
              <a:rPr lang="en-US" dirty="0" smtClean="0"/>
              <a:t>” </a:t>
            </a:r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</a:t>
            </a:r>
            <a:r>
              <a:rPr lang="en-US" dirty="0"/>
              <a:t>++ (via SWIG)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6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interpreter </a:t>
            </a:r>
            <a:r>
              <a:rPr lang="en-US" dirty="0" err="1" smtClean="0"/>
              <a:t>konzola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77" y="685800"/>
            <a:ext cx="7813272" cy="3614738"/>
          </a:xfrm>
        </p:spPr>
      </p:pic>
    </p:spTree>
    <p:extLst>
      <p:ext uri="{BB962C8B-B14F-4D97-AF65-F5344CB8AC3E}">
        <p14:creationId xmlns:p14="http://schemas.microsoft.com/office/powerpoint/2010/main" val="30760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3672"/>
              </p:ext>
            </p:extLst>
          </p:nvPr>
        </p:nvGraphicFramePr>
        <p:xfrm>
          <a:off x="684211" y="685800"/>
          <a:ext cx="104917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689">
                  <a:extLst>
                    <a:ext uri="{9D8B030D-6E8A-4147-A177-3AD203B41FA5}">
                      <a16:colId xmlns:a16="http://schemas.microsoft.com/office/drawing/2014/main" val="1207765824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429901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print("Hello world!")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prelaskom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end</a:t>
                      </a:r>
                      <a:r>
                        <a:rPr lang="en-US" dirty="0" smtClean="0"/>
                        <a:t>=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bez </a:t>
                      </a:r>
                      <a:r>
                        <a:rPr lang="en-US" dirty="0" err="1" smtClean="0"/>
                        <a:t>prelaska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"There are &lt;", 2</a:t>
                      </a:r>
                      <a:r>
                        <a:rPr lang="en-US" dirty="0" smtClean="0"/>
                        <a:t>**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 "&gt; possibilities!",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dirty="0" smtClean="0"/>
                        <a:t>=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"---***---", end</a:t>
                      </a:r>
                      <a:r>
                        <a:rPr lang="en-US" dirty="0" smtClean="0"/>
                        <a:t>=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"**-//\n"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separatorom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zavrsetkom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1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petlja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2700" y="872065"/>
            <a:ext cx="386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1911" y="161305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3.X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4249" y="161305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43768" y="2469584"/>
            <a:ext cx="318447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67282" y="2469584"/>
            <a:ext cx="432621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4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Upis</a:t>
            </a:r>
            <a:r>
              <a:rPr lang="en-US" dirty="0" smtClean="0"/>
              <a:t> u </a:t>
            </a:r>
            <a:r>
              <a:rPr lang="en-US" dirty="0" err="1" smtClean="0"/>
              <a:t>tekstualni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2" y="1893272"/>
            <a:ext cx="95862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data.txt"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Neki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upisuje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 file"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fh.close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24931"/>
              </p:ext>
            </p:extLst>
          </p:nvPr>
        </p:nvGraphicFramePr>
        <p:xfrm>
          <a:off x="684213" y="685800"/>
          <a:ext cx="8534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7325560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91292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6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bikes = ['trek', 'redline', 'giant']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Napravi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listu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first_bike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bikes[0]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Prvi</a:t>
                      </a:r>
                      <a:r>
                        <a:rPr lang="en-US" baseline="0" dirty="0" smtClean="0"/>
                        <a:t> clan u </a:t>
                      </a:r>
                      <a:r>
                        <a:rPr lang="en-US" baseline="0" dirty="0" err="1" smtClean="0"/>
                        <a:t>listi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last_bike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bikes[-1]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Poslednji</a:t>
                      </a:r>
                      <a:r>
                        <a:rPr lang="en-US" dirty="0" smtClean="0"/>
                        <a:t> clan u </a:t>
                      </a:r>
                      <a:r>
                        <a:rPr lang="en-US" dirty="0" err="1" smtClean="0"/>
                        <a:t>listi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3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bike in bikes: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print(bike)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Prolazak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kroz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listu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1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97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340</TotalTime>
  <Words>167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Slice</vt:lpstr>
      <vt:lpstr>Python</vt:lpstr>
      <vt:lpstr>Alati</vt:lpstr>
      <vt:lpstr>PowerPoint Presentation</vt:lpstr>
      <vt:lpstr>Python interpreter konzola</vt:lpstr>
      <vt:lpstr>Hello world</vt:lpstr>
      <vt:lpstr>For petlja</vt:lpstr>
      <vt:lpstr>Upis u tekstualni file</vt:lpstr>
      <vt:lpstr>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Ivan Palijan</dc:creator>
  <cp:lastModifiedBy>Ivan Palijan</cp:lastModifiedBy>
  <cp:revision>19</cp:revision>
  <dcterms:created xsi:type="dcterms:W3CDTF">2017-11-14T10:48:28Z</dcterms:created>
  <dcterms:modified xsi:type="dcterms:W3CDTF">2017-11-14T16:40:43Z</dcterms:modified>
</cp:coreProperties>
</file>