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A8B3-233A-404F-9453-A751589A92B7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61C5-8376-40FC-8749-5F0AAF038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5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A8B3-233A-404F-9453-A751589A92B7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61C5-8376-40FC-8749-5F0AAF038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50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A8B3-233A-404F-9453-A751589A92B7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61C5-8376-40FC-8749-5F0AAF038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03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A8B3-233A-404F-9453-A751589A92B7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61C5-8376-40FC-8749-5F0AAF038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39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A8B3-233A-404F-9453-A751589A92B7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61C5-8376-40FC-8749-5F0AAF038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9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A8B3-233A-404F-9453-A751589A92B7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61C5-8376-40FC-8749-5F0AAF038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83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A8B3-233A-404F-9453-A751589A92B7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61C5-8376-40FC-8749-5F0AAF038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1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A8B3-233A-404F-9453-A751589A92B7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61C5-8376-40FC-8749-5F0AAF038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8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A8B3-233A-404F-9453-A751589A92B7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61C5-8376-40FC-8749-5F0AAF038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42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A8B3-233A-404F-9453-A751589A92B7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61C5-8376-40FC-8749-5F0AAF038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05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A8B3-233A-404F-9453-A751589A92B7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61C5-8376-40FC-8749-5F0AAF038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68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0A8B3-233A-404F-9453-A751589A92B7}" type="datetimeFigureOut">
              <a:rPr lang="zh-TW" altLang="en-US" smtClean="0"/>
              <a:t>2018/9/6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C61C5-8376-40FC-8749-5F0AAF038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23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 code build flow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2018/09/06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738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en-US" altLang="zh-TW" sz="3800" dirty="0" smtClean="0"/>
              <a:t>Progress to build SDK &amp; Demo code</a:t>
            </a:r>
            <a:endParaRPr lang="zh-TW" altLang="en-US" sz="3800" dirty="0"/>
          </a:p>
        </p:txBody>
      </p:sp>
      <p:sp>
        <p:nvSpPr>
          <p:cNvPr id="4" name="矩形 3"/>
          <p:cNvSpPr/>
          <p:nvPr/>
        </p:nvSpPr>
        <p:spPr>
          <a:xfrm>
            <a:off x="838197" y="1128925"/>
            <a:ext cx="4454769" cy="586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/>
              <a:t>Modify “JAVA\com\</a:t>
            </a:r>
            <a:r>
              <a:rPr lang="en-US" altLang="zh-TW" sz="1200" dirty="0" err="1" smtClean="0"/>
              <a:t>startek_eng</a:t>
            </a:r>
            <a:r>
              <a:rPr lang="en-US" altLang="zh-TW" sz="1200" dirty="0" smtClean="0"/>
              <a:t>\fm220sdk\FM220SDKWrapper.java”</a:t>
            </a:r>
          </a:p>
          <a:p>
            <a:r>
              <a:rPr lang="en-US" altLang="zh-TW" sz="1200" dirty="0"/>
              <a:t>t</a:t>
            </a:r>
            <a:r>
              <a:rPr lang="en-US" altLang="zh-TW" sz="1200" dirty="0" smtClean="0"/>
              <a:t>o fit to “fm200API.dll” interface(which you desire to add new FP_…) </a:t>
            </a:r>
            <a:endParaRPr lang="zh-TW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838197" y="1846813"/>
            <a:ext cx="4454769" cy="55745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/>
              <a:t>Exe. “JAVA\FM220_H.bat” </a:t>
            </a:r>
          </a:p>
          <a:p>
            <a:r>
              <a:rPr lang="en-US" altLang="zh-TW" sz="1200" dirty="0"/>
              <a:t>t</a:t>
            </a:r>
            <a:r>
              <a:rPr lang="en-US" altLang="zh-TW" sz="1200" dirty="0" smtClean="0"/>
              <a:t>o generate “com_startek_eng_fm220sdk_FM220SDKWrapper.h”</a:t>
            </a:r>
            <a:endParaRPr lang="zh-TW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838196" y="2535942"/>
            <a:ext cx="4454769" cy="6014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/>
              <a:t>copy “com_startek_eng_fm220sdk_FM220SDKWrapper.h”</a:t>
            </a:r>
          </a:p>
          <a:p>
            <a:r>
              <a:rPr lang="en-US" altLang="zh-TW" sz="1200" dirty="0"/>
              <a:t>t</a:t>
            </a:r>
            <a:r>
              <a:rPr lang="en-US" altLang="zh-TW" sz="1200" dirty="0" smtClean="0"/>
              <a:t>o dir. “JNI\FM220SDKWrapper\”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838198" y="3253350"/>
            <a:ext cx="4454768" cy="6014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/>
              <a:t>Use “VC6” build “JNI\FM220SDKWrapper\FM200SDKWrapper.dsw”</a:t>
            </a:r>
          </a:p>
          <a:p>
            <a:r>
              <a:rPr lang="en-US" altLang="zh-TW" sz="1200" dirty="0"/>
              <a:t>t</a:t>
            </a:r>
            <a:r>
              <a:rPr lang="en-US" altLang="zh-TW" sz="1200" dirty="0" smtClean="0"/>
              <a:t>o generate “FM220SDKWrapper.dll”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838198" y="3987544"/>
            <a:ext cx="4454768" cy="6014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/>
              <a:t>Copy “FM220SDKWrapper.dll” </a:t>
            </a:r>
          </a:p>
          <a:p>
            <a:r>
              <a:rPr lang="en-US" altLang="zh-TW" sz="1200" dirty="0" smtClean="0"/>
              <a:t>to “JAVA\com\</a:t>
            </a:r>
            <a:r>
              <a:rPr lang="en-US" altLang="zh-TW" sz="1200" dirty="0" err="1" smtClean="0"/>
              <a:t>startek_eng</a:t>
            </a:r>
            <a:r>
              <a:rPr lang="en-US" altLang="zh-TW" sz="1200" dirty="0" smtClean="0"/>
              <a:t>\fm220sdk\lib” 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838196" y="4721738"/>
            <a:ext cx="4454769" cy="6014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/>
              <a:t>Exe. “</a:t>
            </a:r>
            <a:r>
              <a:rPr lang="en-US" altLang="zh-TW" sz="1200" dirty="0" smtClean="0"/>
              <a:t>JAVA\</a:t>
            </a:r>
            <a:r>
              <a:rPr lang="en-US" altLang="zh-TW" sz="1200" dirty="0" smtClean="0"/>
              <a:t>Build_FM220.bat” </a:t>
            </a:r>
          </a:p>
          <a:p>
            <a:r>
              <a:rPr lang="en-US" altLang="zh-TW" sz="1200" dirty="0" smtClean="0"/>
              <a:t>To generate “FM220SDK.jar” </a:t>
            </a:r>
            <a:endParaRPr lang="zh-TW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838195" y="5588708"/>
            <a:ext cx="4454769" cy="6014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/>
              <a:t>Copy “</a:t>
            </a:r>
            <a:r>
              <a:rPr lang="en-US" altLang="zh-TW" sz="1200" dirty="0" smtClean="0"/>
              <a:t>FM220SDK.jar</a:t>
            </a:r>
            <a:r>
              <a:rPr lang="en-US" altLang="zh-TW" sz="1200" dirty="0" smtClean="0"/>
              <a:t>” to “JAVA\FM220JavaSDKSampleCode\”</a:t>
            </a:r>
          </a:p>
          <a:p>
            <a:r>
              <a:rPr lang="en-US" altLang="zh-TW" sz="1200" dirty="0" smtClean="0"/>
              <a:t>Exe. “build_fm220Demo.bat” to build code</a:t>
            </a:r>
          </a:p>
          <a:p>
            <a:r>
              <a:rPr lang="en-US" altLang="zh-TW" sz="1200" dirty="0" smtClean="0"/>
              <a:t>Exe. “run_fm220Demo.bat” to </a:t>
            </a:r>
            <a:r>
              <a:rPr lang="en-US" altLang="zh-TW" sz="1200" dirty="0"/>
              <a:t>r</a:t>
            </a:r>
            <a:r>
              <a:rPr lang="en-US" altLang="zh-TW" sz="1200" dirty="0" smtClean="0"/>
              <a:t>un</a:t>
            </a:r>
            <a:endParaRPr lang="zh-TW" altLang="en-US" sz="1200" dirty="0"/>
          </a:p>
        </p:txBody>
      </p:sp>
      <p:sp>
        <p:nvSpPr>
          <p:cNvPr id="13" name="右大括弧 12"/>
          <p:cNvSpPr/>
          <p:nvPr/>
        </p:nvSpPr>
        <p:spPr>
          <a:xfrm>
            <a:off x="5530362" y="1128925"/>
            <a:ext cx="316525" cy="1275345"/>
          </a:xfrm>
          <a:prstGeom prst="rightBrace">
            <a:avLst>
              <a:gd name="adj1" fmla="val 10073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031527" y="1530475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 smtClean="0"/>
              <a:t>Java gen. </a:t>
            </a:r>
            <a:r>
              <a:rPr lang="en-US" altLang="zh-TW" u="sng" dirty="0" err="1" smtClean="0"/>
              <a:t>wrapper.h</a:t>
            </a:r>
            <a:endParaRPr lang="zh-TW" altLang="en-US" u="sng" dirty="0"/>
          </a:p>
        </p:txBody>
      </p:sp>
      <p:sp>
        <p:nvSpPr>
          <p:cNvPr id="16" name="右大括弧 15"/>
          <p:cNvSpPr/>
          <p:nvPr/>
        </p:nvSpPr>
        <p:spPr>
          <a:xfrm>
            <a:off x="5530362" y="2535943"/>
            <a:ext cx="395653" cy="1318826"/>
          </a:xfrm>
          <a:prstGeom prst="rightBrace">
            <a:avLst>
              <a:gd name="adj1" fmla="val 12087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031527" y="3031691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 smtClean="0"/>
              <a:t>VC6 gen. </a:t>
            </a:r>
            <a:r>
              <a:rPr lang="en-US" altLang="zh-TW" u="sng" dirty="0"/>
              <a:t>Wrapper.dll</a:t>
            </a:r>
            <a:endParaRPr lang="zh-TW" altLang="en-US" u="sng" dirty="0"/>
          </a:p>
        </p:txBody>
      </p:sp>
      <p:sp>
        <p:nvSpPr>
          <p:cNvPr id="18" name="右大括弧 17"/>
          <p:cNvSpPr/>
          <p:nvPr/>
        </p:nvSpPr>
        <p:spPr>
          <a:xfrm>
            <a:off x="5530362" y="4029921"/>
            <a:ext cx="395653" cy="1275345"/>
          </a:xfrm>
          <a:prstGeom prst="rightBrace">
            <a:avLst>
              <a:gd name="adj1" fmla="val 6444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031527" y="4498007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 smtClean="0"/>
              <a:t>Java gen. </a:t>
            </a:r>
            <a:r>
              <a:rPr lang="en-US" altLang="zh-TW" u="sng" dirty="0"/>
              <a:t>FM220SDK.jar</a:t>
            </a:r>
            <a:endParaRPr lang="zh-TW" altLang="en-US" u="sng" dirty="0"/>
          </a:p>
        </p:txBody>
      </p:sp>
      <p:sp>
        <p:nvSpPr>
          <p:cNvPr id="20" name="右大括弧 19"/>
          <p:cNvSpPr/>
          <p:nvPr/>
        </p:nvSpPr>
        <p:spPr>
          <a:xfrm>
            <a:off x="5583118" y="5588708"/>
            <a:ext cx="263769" cy="601418"/>
          </a:xfrm>
          <a:prstGeom prst="rightBrace">
            <a:avLst>
              <a:gd name="adj1" fmla="val 12087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031526" y="5704751"/>
            <a:ext cx="432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 smtClean="0"/>
              <a:t>Java build demo code into FM220SDK.jar</a:t>
            </a:r>
            <a:endParaRPr lang="zh-TW" altLang="en-US" u="sng" dirty="0"/>
          </a:p>
        </p:txBody>
      </p:sp>
      <p:cxnSp>
        <p:nvCxnSpPr>
          <p:cNvPr id="23" name="直線單箭頭接點 22"/>
          <p:cNvCxnSpPr>
            <a:stCxn id="4" idx="2"/>
            <a:endCxn id="5" idx="0"/>
          </p:cNvCxnSpPr>
          <p:nvPr/>
        </p:nvCxnSpPr>
        <p:spPr>
          <a:xfrm>
            <a:off x="3065582" y="1715141"/>
            <a:ext cx="0" cy="13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5" idx="2"/>
            <a:endCxn id="6" idx="0"/>
          </p:cNvCxnSpPr>
          <p:nvPr/>
        </p:nvCxnSpPr>
        <p:spPr>
          <a:xfrm flipH="1">
            <a:off x="3065581" y="2404270"/>
            <a:ext cx="1" cy="13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6" idx="2"/>
            <a:endCxn id="7" idx="0"/>
          </p:cNvCxnSpPr>
          <p:nvPr/>
        </p:nvCxnSpPr>
        <p:spPr>
          <a:xfrm>
            <a:off x="3065581" y="3137360"/>
            <a:ext cx="1" cy="11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7" idx="2"/>
            <a:endCxn id="8" idx="0"/>
          </p:cNvCxnSpPr>
          <p:nvPr/>
        </p:nvCxnSpPr>
        <p:spPr>
          <a:xfrm>
            <a:off x="3065582" y="3854768"/>
            <a:ext cx="0" cy="13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8" idx="2"/>
            <a:endCxn id="9" idx="0"/>
          </p:cNvCxnSpPr>
          <p:nvPr/>
        </p:nvCxnSpPr>
        <p:spPr>
          <a:xfrm flipH="1">
            <a:off x="3065581" y="4588962"/>
            <a:ext cx="1" cy="13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9" idx="2"/>
            <a:endCxn id="10" idx="0"/>
          </p:cNvCxnSpPr>
          <p:nvPr/>
        </p:nvCxnSpPr>
        <p:spPr>
          <a:xfrm flipH="1">
            <a:off x="3065580" y="5323156"/>
            <a:ext cx="1" cy="26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圓角矩形 38"/>
          <p:cNvSpPr/>
          <p:nvPr/>
        </p:nvSpPr>
        <p:spPr>
          <a:xfrm>
            <a:off x="6518034" y="1906090"/>
            <a:ext cx="3587263" cy="4042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Add new interface for API.dll here</a:t>
            </a:r>
            <a:endParaRPr lang="zh-TW" altLang="en-US" dirty="0"/>
          </a:p>
        </p:txBody>
      </p:sp>
      <p:sp>
        <p:nvSpPr>
          <p:cNvPr id="40" name="圓角矩形 39"/>
          <p:cNvSpPr/>
          <p:nvPr/>
        </p:nvSpPr>
        <p:spPr>
          <a:xfrm>
            <a:off x="6572252" y="6179932"/>
            <a:ext cx="4545625" cy="4042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Modify Java App here to call new interface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024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136</Words>
  <Application>Microsoft Office PowerPoint</Application>
  <PresentationFormat>寬螢幕</PresentationFormat>
  <Paragraphs>24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Java code build flow </vt:lpstr>
      <vt:lpstr>Progress to build SDK &amp; Demo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code build flow </dc:title>
  <dc:creator>賴育稚</dc:creator>
  <cp:lastModifiedBy>賴育稚</cp:lastModifiedBy>
  <cp:revision>6</cp:revision>
  <dcterms:created xsi:type="dcterms:W3CDTF">2018-09-06T06:17:44Z</dcterms:created>
  <dcterms:modified xsi:type="dcterms:W3CDTF">2018-09-06T06:58:24Z</dcterms:modified>
</cp:coreProperties>
</file>