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82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5915"/>
  </p:normalViewPr>
  <p:slideViewPr>
    <p:cSldViewPr snapToGrid="0" snapToObjects="1">
      <p:cViewPr>
        <p:scale>
          <a:sx n="171" d="100"/>
          <a:sy n="171" d="100"/>
        </p:scale>
        <p:origin x="15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63E59-06AC-C148-A794-5AB1EA93B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26598D-D4B2-8840-BFED-F45B71910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EED7-C5F8-334B-ABA4-439131E0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B6C080-FCFA-A748-A712-08F614B2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AAE4B-4BC2-CB4E-8C6B-90B78C0F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0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00265-D038-E941-8200-A9704CB3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28D532-5696-6441-AACE-B258723EF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AEB65-6793-7745-8F05-8BB07EA5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596444-4C02-404D-91E6-A780FAE8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5FE43-344A-354A-AEC1-C163EBA4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F2C5F5-EA9D-6D47-ABB6-96557C32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E6A99-5678-8D4F-B9A8-2952644A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DD159A-6AA9-2544-9E7A-39199A58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358260-A611-2A42-842A-840A3EE0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B31FC-B2B0-4B4C-9399-0B7B4643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82360C-243B-F549-9EAF-46C2F1D1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9C67A8-3EF0-9544-8984-72E90A32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B60BB5-7551-E74C-B5F6-5281A1BE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6A2176-5F1C-9740-B401-39511F2E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C47384-1A5D-8C4E-8E30-2EC17AC0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3FFDE-D956-BA4C-AB37-689FC341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229038-D524-D44C-8972-3E1FBD5E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A95B3F-0427-C543-8B12-7D6BA1C6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61E04D-C02A-D641-ADE6-FC5F8C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D26820-76A6-3048-BB84-842044A1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2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38512-79F0-6E49-86F3-2E6F2771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C0AFD-C0CB-CF40-A43E-23F1E1B62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48A885-004D-624D-AA60-1DC023CA1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6E4FEC-5345-4C46-B733-D1A8CEEA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D997D3-6376-234B-B8DC-96D002E4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68AFDF-0FC2-3A47-9088-38A197DD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56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30785-F39A-BC41-8191-D1C5A717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8EB1D4-ABDC-C542-A6F2-A04B835B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953733-6777-4145-90B6-8704B8488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65C2DA-7082-3046-9AFD-D79B09B1D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400EDFD-D22F-AC42-B867-CE42DB9DD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24EA134-EB74-0143-A3EC-A05AAB25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F3F21D9-62B1-D445-A05F-7E73B1CA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75FE40-913B-BB4F-95D8-6D1E4FA0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710B3-A5C0-864F-8E8A-A3DD7FD4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C4A2AE-A969-124D-AA63-E15B0074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5F8A6F-FBBB-6D4D-9484-C3C5D772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2A8E0C-CF7D-6E43-BD7C-53B1D49A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57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7E0B4D-4B65-2145-A40A-3D9BA59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B87B31-F4B5-664A-B52E-B99AE245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886ADB-8F36-D149-85FC-88BA27A8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3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4B74E-867B-324F-B58B-E2609300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C079E2-0EDD-484F-B29E-F85D6774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D78317-EBD3-4944-9D57-8B9DC999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AFDD03-4C2A-6E4D-9593-25F733C7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6D0EFB-F930-D04A-97AE-AF3D78A4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3269D1-BEB7-9A46-AAE2-05B24FB6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8EE6-4F6A-FE42-9C78-444947DB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C6F29B-920C-1949-A450-2DBF13C7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85865-DC3E-5C4C-8322-81170C59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C33E9-5106-7E4D-A01C-3A4FAFB8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C4FB3A-2E66-E143-86DA-1D341ED0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DAC62F-D377-EF4E-B18B-C8739829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5C0CD2-7A2D-4047-A0F5-6131F6C6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EF5A46-60A4-814B-976C-DBCA01B5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ABCFC-C1EB-C046-BF27-68C86AC4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04BF-225C-D343-B2D3-A9DD777EE5A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A5CE6-A64A-3347-A7F4-A2B12075D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6E7A6D-1312-734E-9515-4D42B78FF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C03A-6971-804F-BF89-829B2AF08E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96.png"/><Relationship Id="rId7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4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6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sv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96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96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Drone’s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spectrograms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959614-C594-C143-8F48-DEE01C875CE0}"/>
              </a:ext>
            </a:extLst>
          </p:cNvPr>
          <p:cNvSpPr txBox="1"/>
          <p:nvPr/>
        </p:nvSpPr>
        <p:spPr>
          <a:xfrm>
            <a:off x="5000625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5AC45E-68CF-4442-9360-39F5BCFF9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" y="1472184"/>
            <a:ext cx="4239471" cy="338326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4659766-9011-F344-B4AE-63CA57B04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905" y="1472184"/>
            <a:ext cx="4285468" cy="3383264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12F82E-6CB6-0D45-82D7-DD55C5AE411C}"/>
              </a:ext>
            </a:extLst>
          </p:cNvPr>
          <p:cNvSpPr txBox="1"/>
          <p:nvPr/>
        </p:nvSpPr>
        <p:spPr>
          <a:xfrm>
            <a:off x="366246" y="1026035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Quadcopter drone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/>
              <p:nvPr/>
            </p:nvSpPr>
            <p:spPr>
              <a:xfrm>
                <a:off x="425196" y="5314950"/>
                <a:ext cx="156818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314950"/>
                <a:ext cx="1568186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/>
              <p:nvPr/>
            </p:nvSpPr>
            <p:spPr>
              <a:xfrm>
                <a:off x="425196" y="5714842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714842"/>
                <a:ext cx="16600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/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/5 = 1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blipFill>
                <a:blip r:embed="rId7"/>
                <a:stretch>
                  <a:fillRect t="-6667" r="-205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/>
              <p:nvPr/>
            </p:nvSpPr>
            <p:spPr>
              <a:xfrm>
                <a:off x="4638636" y="956486"/>
                <a:ext cx="2645789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780.54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36" y="956486"/>
                <a:ext cx="2645789" cy="617092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/>
              <p:nvPr/>
            </p:nvSpPr>
            <p:spPr>
              <a:xfrm>
                <a:off x="425196" y="6150326"/>
                <a:ext cx="150695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2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6150326"/>
                <a:ext cx="1506951" cy="557012"/>
              </a:xfrm>
              <a:prstGeom prst="rect">
                <a:avLst/>
              </a:prstGeom>
              <a:blipFill>
                <a:blip r:embed="rId9"/>
                <a:stretch>
                  <a:fillRect r="-2500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/>
              <p:nvPr/>
            </p:nvSpPr>
            <p:spPr>
              <a:xfrm>
                <a:off x="2476890" y="5247103"/>
                <a:ext cx="172476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90" y="5247103"/>
                <a:ext cx="1724768" cy="577594"/>
              </a:xfrm>
              <a:prstGeom prst="rect">
                <a:avLst/>
              </a:prstGeom>
              <a:blipFill>
                <a:blip r:embed="rId10"/>
                <a:stretch>
                  <a:fillRect l="-2190" t="-2174" r="-365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0B0951D-A658-9249-A26A-021E599BBFF9}"/>
                  </a:ext>
                </a:extLst>
              </p:cNvPr>
              <p:cNvSpPr txBox="1"/>
              <p:nvPr/>
            </p:nvSpPr>
            <p:spPr>
              <a:xfrm>
                <a:off x="8115280" y="5062997"/>
                <a:ext cx="156818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0B0951D-A658-9249-A26A-021E599B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280" y="5062997"/>
                <a:ext cx="1568186" cy="390748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9989E86-DF74-DD46-A062-8B331BFDDD42}"/>
                  </a:ext>
                </a:extLst>
              </p:cNvPr>
              <p:cNvSpPr txBox="1"/>
              <p:nvPr/>
            </p:nvSpPr>
            <p:spPr>
              <a:xfrm>
                <a:off x="8134590" y="5530176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9989E86-DF74-DD46-A062-8B331BFD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590" y="5530176"/>
                <a:ext cx="16600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C82DF679-1DCE-614E-85D1-65117CD05180}"/>
                  </a:ext>
                </a:extLst>
              </p:cNvPr>
              <p:cNvSpPr txBox="1"/>
              <p:nvPr/>
            </p:nvSpPr>
            <p:spPr>
              <a:xfrm>
                <a:off x="8103948" y="5975939"/>
                <a:ext cx="150695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2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C82DF679-1DCE-614E-85D1-65117CD05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948" y="5975939"/>
                <a:ext cx="1506951" cy="557012"/>
              </a:xfrm>
              <a:prstGeom prst="rect">
                <a:avLst/>
              </a:prstGeom>
              <a:blipFill>
                <a:blip r:embed="rId13"/>
                <a:stretch>
                  <a:fillRect r="-2500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D606771-7B44-2542-BCF2-3140D6B99E56}"/>
                  </a:ext>
                </a:extLst>
              </p:cNvPr>
              <p:cNvSpPr txBox="1"/>
              <p:nvPr/>
            </p:nvSpPr>
            <p:spPr>
              <a:xfrm>
                <a:off x="9727375" y="5082349"/>
                <a:ext cx="172476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D606771-7B44-2542-BCF2-3140D6B9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375" y="5082349"/>
                <a:ext cx="1724768" cy="577594"/>
              </a:xfrm>
              <a:prstGeom prst="rect">
                <a:avLst/>
              </a:prstGeom>
              <a:blipFill>
                <a:blip r:embed="rId14"/>
                <a:stretch>
                  <a:fillRect l="-2941" t="-2174" r="-294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5649E670-19A2-D845-819C-773286D6148A}"/>
                  </a:ext>
                </a:extLst>
              </p:cNvPr>
              <p:cNvSpPr txBox="1"/>
              <p:nvPr/>
            </p:nvSpPr>
            <p:spPr>
              <a:xfrm>
                <a:off x="4518667" y="4240859"/>
                <a:ext cx="2505238" cy="659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5649E670-19A2-D845-819C-773286D61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67" y="4240859"/>
                <a:ext cx="2505238" cy="6595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541BE20A-14E3-6646-A9D7-683D59579E43}"/>
                  </a:ext>
                </a:extLst>
              </p:cNvPr>
              <p:cNvSpPr txBox="1"/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GB" dirty="0"/>
                  <a:t> = 1ms</a:t>
                </a: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541BE20A-14E3-6646-A9D7-683D5957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blipFill>
                <a:blip r:embed="rId1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0C16335-E53F-3D47-AF1F-C2D6BB06AAD0}"/>
                  </a:ext>
                </a:extLst>
              </p:cNvPr>
              <p:cNvSpPr txBox="1"/>
              <p:nvPr/>
            </p:nvSpPr>
            <p:spPr>
              <a:xfrm>
                <a:off x="4661794" y="6084174"/>
                <a:ext cx="2287806" cy="548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500 Hz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0C16335-E53F-3D47-AF1F-C2D6BB06A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94" y="6084174"/>
                <a:ext cx="2287806" cy="5484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24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CAE53FA7-AC0F-CD44-AA46-2AB62F3AE9B8}"/>
              </a:ext>
            </a:extLst>
          </p:cNvPr>
          <p:cNvSpPr txBox="1">
            <a:spLocks/>
          </p:cNvSpPr>
          <p:nvPr/>
        </p:nvSpPr>
        <p:spPr>
          <a:xfrm>
            <a:off x="232388" y="188758"/>
            <a:ext cx="8888900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rotors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A94DAF-B65B-C747-9B67-6FFEF0B4808C}"/>
              </a:ext>
            </a:extLst>
          </p:cNvPr>
          <p:cNvSpPr txBox="1"/>
          <p:nvPr/>
        </p:nvSpPr>
        <p:spPr>
          <a:xfrm>
            <a:off x="586854" y="1023582"/>
            <a:ext cx="22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Quadcopter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F9D9F1D0-1703-954A-B8E8-77B1EFC8463C}"/>
                  </a:ext>
                </a:extLst>
              </p:cNvPr>
              <p:cNvSpPr txBox="1"/>
              <p:nvPr/>
            </p:nvSpPr>
            <p:spPr>
              <a:xfrm>
                <a:off x="3188124" y="939507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=66.7 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F9D9F1D0-1703-954A-B8E8-77B1EFC8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24" y="939507"/>
                <a:ext cx="1854202" cy="390748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858C1AA5-D1A3-A74A-99DA-AED0956F95A3}"/>
                  </a:ext>
                </a:extLst>
              </p:cNvPr>
              <p:cNvSpPr txBox="1"/>
              <p:nvPr/>
            </p:nvSpPr>
            <p:spPr>
              <a:xfrm>
                <a:off x="7064844" y="894639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858C1AA5-D1A3-A74A-99DA-AED0956F9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844" y="894639"/>
                <a:ext cx="1660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8505DE9-BD5C-8740-99AE-138A510E69E9}"/>
                  </a:ext>
                </a:extLst>
              </p:cNvPr>
              <p:cNvSpPr txBox="1"/>
              <p:nvPr/>
            </p:nvSpPr>
            <p:spPr>
              <a:xfrm>
                <a:off x="8906735" y="865966"/>
                <a:ext cx="162397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30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8505DE9-BD5C-8740-99AE-138A510E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735" y="865966"/>
                <a:ext cx="1623971" cy="557012"/>
              </a:xfrm>
              <a:prstGeom prst="rect">
                <a:avLst/>
              </a:prstGeom>
              <a:blipFill>
                <a:blip r:embed="rId5"/>
                <a:stretch>
                  <a:fillRect r="-2344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709BFCE2-3443-A141-852C-B0E00A94837C}"/>
                  </a:ext>
                </a:extLst>
              </p:cNvPr>
              <p:cNvSpPr txBox="1"/>
              <p:nvPr/>
            </p:nvSpPr>
            <p:spPr>
              <a:xfrm>
                <a:off x="5030015" y="894639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709BFCE2-3443-A141-852C-B0E00A94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015" y="894639"/>
                <a:ext cx="1853008" cy="577594"/>
              </a:xfrm>
              <a:prstGeom prst="rect">
                <a:avLst/>
              </a:prstGeom>
              <a:blipFill>
                <a:blip r:embed="rId6"/>
                <a:stretch>
                  <a:fillRect l="-2740" t="-2128" r="-274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00D78D-A344-154E-9675-922B58F687F2}"/>
              </a:ext>
            </a:extLst>
          </p:cNvPr>
          <p:cNvSpPr txBox="1"/>
          <p:nvPr/>
        </p:nvSpPr>
        <p:spPr>
          <a:xfrm>
            <a:off x="1364776" y="6224444"/>
            <a:ext cx="247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phase contribution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5A5E7A2-A8A0-5E48-B01E-4C762D7A9139}"/>
              </a:ext>
            </a:extLst>
          </p:cNvPr>
          <p:cNvSpPr txBox="1"/>
          <p:nvPr/>
        </p:nvSpPr>
        <p:spPr>
          <a:xfrm>
            <a:off x="7593733" y="6193100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phase contribution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16C684-C574-E448-B771-921C15920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433" y="1852487"/>
            <a:ext cx="4848961" cy="389255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5E38A22-2C1B-C548-80F7-291BA1C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54" y="1852487"/>
            <a:ext cx="4848961" cy="39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1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Drone’s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spectrograms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959614-C594-C143-8F48-DEE01C875CE0}"/>
              </a:ext>
            </a:extLst>
          </p:cNvPr>
          <p:cNvSpPr txBox="1"/>
          <p:nvPr/>
        </p:nvSpPr>
        <p:spPr>
          <a:xfrm>
            <a:off x="5000625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12F82E-6CB6-0D45-82D7-DD55C5AE411C}"/>
              </a:ext>
            </a:extLst>
          </p:cNvPr>
          <p:cNvSpPr txBox="1"/>
          <p:nvPr/>
        </p:nvSpPr>
        <p:spPr>
          <a:xfrm>
            <a:off x="366246" y="1026035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Quadcopter drone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/>
              <p:nvPr/>
            </p:nvSpPr>
            <p:spPr>
              <a:xfrm>
                <a:off x="425196" y="5314950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=66.7 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314950"/>
                <a:ext cx="1854202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/>
              <p:nvPr/>
            </p:nvSpPr>
            <p:spPr>
              <a:xfrm>
                <a:off x="425196" y="5714842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714842"/>
                <a:ext cx="1660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/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/5 = 1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blipFill>
                <a:blip r:embed="rId5"/>
                <a:stretch>
                  <a:fillRect t="-6667" r="-205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/>
              <p:nvPr/>
            </p:nvSpPr>
            <p:spPr>
              <a:xfrm>
                <a:off x="4638636" y="909423"/>
                <a:ext cx="2645789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780.54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36" y="909423"/>
                <a:ext cx="2645789" cy="617092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/>
              <p:nvPr/>
            </p:nvSpPr>
            <p:spPr>
              <a:xfrm>
                <a:off x="425196" y="6150326"/>
                <a:ext cx="162397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30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6150326"/>
                <a:ext cx="1623971" cy="557012"/>
              </a:xfrm>
              <a:prstGeom prst="rect">
                <a:avLst/>
              </a:prstGeom>
              <a:blipFill>
                <a:blip r:embed="rId7"/>
                <a:stretch>
                  <a:fillRect r="-2326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/>
              <p:nvPr/>
            </p:nvSpPr>
            <p:spPr>
              <a:xfrm>
                <a:off x="2476890" y="5247103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90" y="5247103"/>
                <a:ext cx="1853008" cy="577594"/>
              </a:xfrm>
              <a:prstGeom prst="rect">
                <a:avLst/>
              </a:prstGeom>
              <a:blipFill>
                <a:blip r:embed="rId8"/>
                <a:stretch>
                  <a:fillRect l="-2041" t="-2174" r="-272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4EFCC3B-65F5-B541-82F7-328E9B5DA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217" y="1526515"/>
            <a:ext cx="4361375" cy="34364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2FEA54F-8930-9340-84D6-15032B006F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196" y="1574291"/>
            <a:ext cx="4213440" cy="3388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7FCE1E7-B159-0645-A942-61D3539F6055}"/>
                  </a:ext>
                </a:extLst>
              </p:cNvPr>
              <p:cNvSpPr txBox="1"/>
              <p:nvPr/>
            </p:nvSpPr>
            <p:spPr>
              <a:xfrm>
                <a:off x="7557325" y="5125980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=66.7 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7FCE1E7-B159-0645-A942-61D3539F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325" y="5125980"/>
                <a:ext cx="1854202" cy="390748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25EE057-BCDF-E241-ABC0-2F846674B1C3}"/>
                  </a:ext>
                </a:extLst>
              </p:cNvPr>
              <p:cNvSpPr txBox="1"/>
              <p:nvPr/>
            </p:nvSpPr>
            <p:spPr>
              <a:xfrm>
                <a:off x="7582296" y="5567745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25EE057-BCDF-E241-ABC0-2F846674B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296" y="5567745"/>
                <a:ext cx="16600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52AEDDA-F73E-E944-9D8F-F2DFA7E6701E}"/>
                  </a:ext>
                </a:extLst>
              </p:cNvPr>
              <p:cNvSpPr txBox="1"/>
              <p:nvPr/>
            </p:nvSpPr>
            <p:spPr>
              <a:xfrm>
                <a:off x="7570973" y="6038282"/>
                <a:ext cx="162397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30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52AEDDA-F73E-E944-9D8F-F2DFA7E67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973" y="6038282"/>
                <a:ext cx="1623971" cy="557012"/>
              </a:xfrm>
              <a:prstGeom prst="rect">
                <a:avLst/>
              </a:prstGeom>
              <a:blipFill>
                <a:blip r:embed="rId13"/>
                <a:stretch>
                  <a:fillRect r="-2344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A60596-9338-EC42-B735-F1992C35B9E3}"/>
                  </a:ext>
                </a:extLst>
              </p:cNvPr>
              <p:cNvSpPr txBox="1"/>
              <p:nvPr/>
            </p:nvSpPr>
            <p:spPr>
              <a:xfrm>
                <a:off x="9399216" y="5081112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A60596-9338-EC42-B735-F1992C35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216" y="5081112"/>
                <a:ext cx="1853008" cy="577594"/>
              </a:xfrm>
              <a:prstGeom prst="rect">
                <a:avLst/>
              </a:prstGeom>
              <a:blipFill>
                <a:blip r:embed="rId14"/>
                <a:stretch>
                  <a:fillRect l="-2721" t="-2174" r="-204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0E9397E-FDCC-0E4C-8B54-EB21698F9F15}"/>
                  </a:ext>
                </a:extLst>
              </p:cNvPr>
              <p:cNvSpPr txBox="1"/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GB" dirty="0"/>
                  <a:t> = 1ms</a:t>
                </a: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0E9397E-FDCC-0E4C-8B54-EB21698F9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blipFill>
                <a:blip r:embed="rId1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CA39D51-40E4-564D-B5D3-F0EDAF993C01}"/>
                  </a:ext>
                </a:extLst>
              </p:cNvPr>
              <p:cNvSpPr txBox="1"/>
              <p:nvPr/>
            </p:nvSpPr>
            <p:spPr>
              <a:xfrm>
                <a:off x="4661794" y="6084174"/>
                <a:ext cx="2287806" cy="548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500 Hz</a:t>
                </a: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CA39D51-40E4-564D-B5D3-F0EDAF99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94" y="6084174"/>
                <a:ext cx="2287806" cy="5484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1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Drone’s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spectrograms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959614-C594-C143-8F48-DEE01C875CE0}"/>
              </a:ext>
            </a:extLst>
          </p:cNvPr>
          <p:cNvSpPr txBox="1"/>
          <p:nvPr/>
        </p:nvSpPr>
        <p:spPr>
          <a:xfrm>
            <a:off x="5000625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12F82E-6CB6-0D45-82D7-DD55C5AE411C}"/>
              </a:ext>
            </a:extLst>
          </p:cNvPr>
          <p:cNvSpPr txBox="1"/>
          <p:nvPr/>
        </p:nvSpPr>
        <p:spPr>
          <a:xfrm>
            <a:off x="366246" y="1026035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Quadcopter drone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/>
              <p:nvPr/>
            </p:nvSpPr>
            <p:spPr>
              <a:xfrm>
                <a:off x="425196" y="5314950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314950"/>
                <a:ext cx="1854202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/>
              <p:nvPr/>
            </p:nvSpPr>
            <p:spPr>
              <a:xfrm>
                <a:off x="425196" y="5714842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714842"/>
                <a:ext cx="1660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/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/5 = 1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blipFill>
                <a:blip r:embed="rId5"/>
                <a:stretch>
                  <a:fillRect t="-6667" r="-205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/>
              <p:nvPr/>
            </p:nvSpPr>
            <p:spPr>
              <a:xfrm>
                <a:off x="4638636" y="909423"/>
                <a:ext cx="2645789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780.54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36" y="909423"/>
                <a:ext cx="2645789" cy="617092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/>
              <p:nvPr/>
            </p:nvSpPr>
            <p:spPr>
              <a:xfrm>
                <a:off x="425196" y="6150326"/>
                <a:ext cx="162397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10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6150326"/>
                <a:ext cx="1623971" cy="557012"/>
              </a:xfrm>
              <a:prstGeom prst="rect">
                <a:avLst/>
              </a:prstGeom>
              <a:blipFill>
                <a:blip r:embed="rId7"/>
                <a:stretch>
                  <a:fillRect r="-2326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/>
              <p:nvPr/>
            </p:nvSpPr>
            <p:spPr>
              <a:xfrm>
                <a:off x="2476890" y="5247103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=277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90" y="5247103"/>
                <a:ext cx="1853008" cy="577594"/>
              </a:xfrm>
              <a:prstGeom prst="rect">
                <a:avLst/>
              </a:prstGeom>
              <a:blipFill>
                <a:blip r:embed="rId8"/>
                <a:stretch>
                  <a:fillRect l="-2041" t="-2174" r="-272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7FCE1E7-B159-0645-A942-61D3539F6055}"/>
                  </a:ext>
                </a:extLst>
              </p:cNvPr>
              <p:cNvSpPr txBox="1"/>
              <p:nvPr/>
            </p:nvSpPr>
            <p:spPr>
              <a:xfrm>
                <a:off x="7145879" y="5200111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7FCE1E7-B159-0645-A942-61D3539F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79" y="5200111"/>
                <a:ext cx="1854202" cy="390748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25EE057-BCDF-E241-ABC0-2F846674B1C3}"/>
                  </a:ext>
                </a:extLst>
              </p:cNvPr>
              <p:cNvSpPr txBox="1"/>
              <p:nvPr/>
            </p:nvSpPr>
            <p:spPr>
              <a:xfrm>
                <a:off x="7170892" y="5615719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25EE057-BCDF-E241-ABC0-2F846674B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2" y="5615719"/>
                <a:ext cx="16600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52AEDDA-F73E-E944-9D8F-F2DFA7E6701E}"/>
                  </a:ext>
                </a:extLst>
              </p:cNvPr>
              <p:cNvSpPr txBox="1"/>
              <p:nvPr/>
            </p:nvSpPr>
            <p:spPr>
              <a:xfrm>
                <a:off x="7206991" y="6069604"/>
                <a:ext cx="162397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10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52AEDDA-F73E-E944-9D8F-F2DFA7E67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91" y="6069604"/>
                <a:ext cx="1623971" cy="557012"/>
              </a:xfrm>
              <a:prstGeom prst="rect">
                <a:avLst/>
              </a:prstGeom>
              <a:blipFill>
                <a:blip r:embed="rId11"/>
                <a:stretch>
                  <a:fillRect r="-1550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A60596-9338-EC42-B735-F1992C35B9E3}"/>
                  </a:ext>
                </a:extLst>
              </p:cNvPr>
              <p:cNvSpPr txBox="1"/>
              <p:nvPr/>
            </p:nvSpPr>
            <p:spPr>
              <a:xfrm>
                <a:off x="9088704" y="5106688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=555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A60596-9338-EC42-B735-F1992C35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704" y="5106688"/>
                <a:ext cx="1853008" cy="577594"/>
              </a:xfrm>
              <a:prstGeom prst="rect">
                <a:avLst/>
              </a:prstGeom>
              <a:blipFill>
                <a:blip r:embed="rId12"/>
                <a:stretch>
                  <a:fillRect l="-2041" t="-2174" r="-272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5F7DFCF5-DF8E-0941-8ACC-4DF8ADFDC0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174" y="1631193"/>
            <a:ext cx="4277614" cy="33122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C96FBE9-D4E9-734C-9D95-F2EBE738A7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6995" y="1624470"/>
            <a:ext cx="4362811" cy="338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56CACBD-4557-944A-8BEF-5682880922A9}"/>
                  </a:ext>
                </a:extLst>
              </p:cNvPr>
              <p:cNvSpPr txBox="1"/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GB" dirty="0"/>
                  <a:t> = 1ms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56CACBD-4557-944A-8BEF-568288092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blipFill>
                <a:blip r:embed="rId1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156BCB2-49B6-0742-9292-B3E61BC85986}"/>
                  </a:ext>
                </a:extLst>
              </p:cNvPr>
              <p:cNvSpPr txBox="1"/>
              <p:nvPr/>
            </p:nvSpPr>
            <p:spPr>
              <a:xfrm>
                <a:off x="4661794" y="6084174"/>
                <a:ext cx="2287806" cy="548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500 Hz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156BCB2-49B6-0742-9292-B3E61BC8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94" y="6084174"/>
                <a:ext cx="2287806" cy="5484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36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Drone’s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spectrograms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959614-C594-C143-8F48-DEE01C875CE0}"/>
              </a:ext>
            </a:extLst>
          </p:cNvPr>
          <p:cNvSpPr txBox="1"/>
          <p:nvPr/>
        </p:nvSpPr>
        <p:spPr>
          <a:xfrm>
            <a:off x="5000625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12F82E-6CB6-0D45-82D7-DD55C5AE411C}"/>
              </a:ext>
            </a:extLst>
          </p:cNvPr>
          <p:cNvSpPr txBox="1"/>
          <p:nvPr/>
        </p:nvSpPr>
        <p:spPr>
          <a:xfrm>
            <a:off x="366246" y="1026035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Quadcopter drone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/>
              <p:nvPr/>
            </p:nvSpPr>
            <p:spPr>
              <a:xfrm>
                <a:off x="425196" y="5314950"/>
                <a:ext cx="205169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=0.333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314950"/>
                <a:ext cx="2051694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/>
              <p:nvPr/>
            </p:nvSpPr>
            <p:spPr>
              <a:xfrm>
                <a:off x="425196" y="5714842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714842"/>
                <a:ext cx="1660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/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/5 = 1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blipFill>
                <a:blip r:embed="rId5"/>
                <a:stretch>
                  <a:fillRect t="-6667" r="-205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/>
              <p:nvPr/>
            </p:nvSpPr>
            <p:spPr>
              <a:xfrm>
                <a:off x="4638636" y="909423"/>
                <a:ext cx="2645789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780.54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36" y="909423"/>
                <a:ext cx="2645789" cy="617092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/>
              <p:nvPr/>
            </p:nvSpPr>
            <p:spPr>
              <a:xfrm>
                <a:off x="425196" y="6150326"/>
                <a:ext cx="150695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6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6150326"/>
                <a:ext cx="1506951" cy="557012"/>
              </a:xfrm>
              <a:prstGeom prst="rect">
                <a:avLst/>
              </a:prstGeom>
              <a:blipFill>
                <a:blip r:embed="rId7"/>
                <a:stretch>
                  <a:fillRect r="-2500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/>
              <p:nvPr/>
            </p:nvSpPr>
            <p:spPr>
              <a:xfrm>
                <a:off x="2476890" y="5247103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=166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90" y="5247103"/>
                <a:ext cx="1853008" cy="577594"/>
              </a:xfrm>
              <a:prstGeom prst="rect">
                <a:avLst/>
              </a:prstGeom>
              <a:blipFill>
                <a:blip r:embed="rId8"/>
                <a:stretch>
                  <a:fillRect l="-2041" t="-2174" r="-272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7FCE1E7-B159-0645-A942-61D3539F6055}"/>
                  </a:ext>
                </a:extLst>
              </p:cNvPr>
              <p:cNvSpPr txBox="1"/>
              <p:nvPr/>
            </p:nvSpPr>
            <p:spPr>
              <a:xfrm>
                <a:off x="7238212" y="5166825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=0.3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7FCE1E7-B159-0645-A942-61D3539F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12" y="5166825"/>
                <a:ext cx="1854202" cy="3907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25EE057-BCDF-E241-ABC0-2F846674B1C3}"/>
                  </a:ext>
                </a:extLst>
              </p:cNvPr>
              <p:cNvSpPr txBox="1"/>
              <p:nvPr/>
            </p:nvSpPr>
            <p:spPr>
              <a:xfrm>
                <a:off x="7306885" y="5574774"/>
                <a:ext cx="1788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25EE057-BCDF-E241-ABC0-2F846674B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85" y="5574774"/>
                <a:ext cx="17883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52AEDDA-F73E-E944-9D8F-F2DFA7E6701E}"/>
                  </a:ext>
                </a:extLst>
              </p:cNvPr>
              <p:cNvSpPr txBox="1"/>
              <p:nvPr/>
            </p:nvSpPr>
            <p:spPr>
              <a:xfrm>
                <a:off x="7316189" y="6038282"/>
                <a:ext cx="150695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6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52AEDDA-F73E-E944-9D8F-F2DFA7E67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89" y="6038282"/>
                <a:ext cx="1506951" cy="557012"/>
              </a:xfrm>
              <a:prstGeom prst="rect">
                <a:avLst/>
              </a:prstGeom>
              <a:blipFill>
                <a:blip r:embed="rId11"/>
                <a:stretch>
                  <a:fillRect r="-2521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A60596-9338-EC42-B735-F1992C35B9E3}"/>
                  </a:ext>
                </a:extLst>
              </p:cNvPr>
              <p:cNvSpPr txBox="1"/>
              <p:nvPr/>
            </p:nvSpPr>
            <p:spPr>
              <a:xfrm>
                <a:off x="9097128" y="5112719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=333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A60596-9338-EC42-B735-F1992C35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128" y="5112719"/>
                <a:ext cx="1853008" cy="577594"/>
              </a:xfrm>
              <a:prstGeom prst="rect">
                <a:avLst/>
              </a:prstGeom>
              <a:blipFill>
                <a:blip r:embed="rId12"/>
                <a:stretch>
                  <a:fillRect l="-2721" t="-2174" r="-204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6817C65C-2D62-AA48-A874-A5C8575418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196" y="1615703"/>
            <a:ext cx="4373878" cy="3403796"/>
          </a:xfrm>
          <a:prstGeom prst="rect">
            <a:avLst/>
          </a:prstGeom>
        </p:spPr>
      </p:pic>
      <p:pic>
        <p:nvPicPr>
          <p:cNvPr id="10" name="Immagine 9" descr="Immagine che contiene testo, strumento scrittorio, matita, screenshot&#10;&#10;Descrizione generata automaticamente">
            <a:extLst>
              <a:ext uri="{FF2B5EF4-FFF2-40B4-BE49-F238E27FC236}">
                <a16:creationId xmlns:a16="http://schemas.microsoft.com/office/drawing/2014/main" id="{CD0B5258-1E67-F44E-8245-71D32BE534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6995" y="1636740"/>
            <a:ext cx="4435249" cy="3403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F7B80526-AC47-424B-8F49-E470BAF77EF7}"/>
                  </a:ext>
                </a:extLst>
              </p:cNvPr>
              <p:cNvSpPr txBox="1"/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GB" dirty="0"/>
                  <a:t> = 1ms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F7B80526-AC47-424B-8F49-E470BAF7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blipFill>
                <a:blip r:embed="rId1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9C0234C-C0E6-714F-B0A8-2D260A869544}"/>
                  </a:ext>
                </a:extLst>
              </p:cNvPr>
              <p:cNvSpPr txBox="1"/>
              <p:nvPr/>
            </p:nvSpPr>
            <p:spPr>
              <a:xfrm>
                <a:off x="4661794" y="6084174"/>
                <a:ext cx="2287806" cy="548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500 Hz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9C0234C-C0E6-714F-B0A8-2D260A869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94" y="6084174"/>
                <a:ext cx="2287806" cy="5484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4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Drone’s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spectrograms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959614-C594-C143-8F48-DEE01C875CE0}"/>
              </a:ext>
            </a:extLst>
          </p:cNvPr>
          <p:cNvSpPr txBox="1"/>
          <p:nvPr/>
        </p:nvSpPr>
        <p:spPr>
          <a:xfrm>
            <a:off x="5000625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12F82E-6CB6-0D45-82D7-DD55C5AE411C}"/>
              </a:ext>
            </a:extLst>
          </p:cNvPr>
          <p:cNvSpPr txBox="1"/>
          <p:nvPr/>
        </p:nvSpPr>
        <p:spPr>
          <a:xfrm>
            <a:off x="366246" y="1026035"/>
            <a:ext cx="17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Helicopter drone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/>
              <p:nvPr/>
            </p:nvSpPr>
            <p:spPr>
              <a:xfrm>
                <a:off x="425196" y="5314950"/>
                <a:ext cx="192608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=31. 25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8DFB434-8177-6740-8642-3CE25FA3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314950"/>
                <a:ext cx="1926084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/>
              <p:nvPr/>
            </p:nvSpPr>
            <p:spPr>
              <a:xfrm>
                <a:off x="425196" y="5714842"/>
                <a:ext cx="1770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=0.111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47A077-D834-334F-82FB-E5B9ED2C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5714842"/>
                <a:ext cx="17706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/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/5 = 4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B9284F4-7F88-8E41-A0F7-CA52487F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80" y="1033303"/>
                <a:ext cx="1850378" cy="369332"/>
              </a:xfrm>
              <a:prstGeom prst="rect">
                <a:avLst/>
              </a:prstGeom>
              <a:blipFill>
                <a:blip r:embed="rId5"/>
                <a:stretch>
                  <a:fillRect t="-6667" r="-205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/>
              <p:nvPr/>
            </p:nvSpPr>
            <p:spPr>
              <a:xfrm>
                <a:off x="4638636" y="909423"/>
                <a:ext cx="24999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B3D657-870C-6D4A-B88E-848FF083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36" y="909423"/>
                <a:ext cx="2499915" cy="618952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/>
              <p:nvPr/>
            </p:nvSpPr>
            <p:spPr>
              <a:xfrm>
                <a:off x="425196" y="6150326"/>
                <a:ext cx="760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= 64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898FB4A-4D7B-FF40-B675-EDD9BE036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" y="6150326"/>
                <a:ext cx="760978" cy="369332"/>
              </a:xfrm>
              <a:prstGeom prst="rect">
                <a:avLst/>
              </a:prstGeom>
              <a:blipFill>
                <a:blip r:embed="rId7"/>
                <a:stretch>
                  <a:fillRect t="-10000" r="-4918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/>
              <p:nvPr/>
            </p:nvSpPr>
            <p:spPr>
              <a:xfrm>
                <a:off x="2476890" y="5247103"/>
                <a:ext cx="198124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=3555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D9A8660-2682-3E43-815D-3E8EBBE0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90" y="5247103"/>
                <a:ext cx="1981248" cy="577594"/>
              </a:xfrm>
              <a:prstGeom prst="rect">
                <a:avLst/>
              </a:prstGeom>
              <a:blipFill>
                <a:blip r:embed="rId8"/>
                <a:stretch>
                  <a:fillRect l="-1911" t="-2174" r="-25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7FCE1E7-B159-0645-A942-61D3539F6055}"/>
                  </a:ext>
                </a:extLst>
              </p:cNvPr>
              <p:cNvSpPr txBox="1"/>
              <p:nvPr/>
            </p:nvSpPr>
            <p:spPr>
              <a:xfrm>
                <a:off x="6806763" y="5234262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=66.7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7FCE1E7-B159-0645-A942-61D3539F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63" y="5234262"/>
                <a:ext cx="1854202" cy="39074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25EE057-BCDF-E241-ABC0-2F846674B1C3}"/>
                  </a:ext>
                </a:extLst>
              </p:cNvPr>
              <p:cNvSpPr txBox="1"/>
              <p:nvPr/>
            </p:nvSpPr>
            <p:spPr>
              <a:xfrm>
                <a:off x="6862133" y="5640031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25EE057-BCDF-E241-ABC0-2F846674B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133" y="5640031"/>
                <a:ext cx="16600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52AEDDA-F73E-E944-9D8F-F2DFA7E6701E}"/>
                  </a:ext>
                </a:extLst>
              </p:cNvPr>
              <p:cNvSpPr txBox="1"/>
              <p:nvPr/>
            </p:nvSpPr>
            <p:spPr>
              <a:xfrm>
                <a:off x="7003992" y="6086329"/>
                <a:ext cx="760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= 30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52AEDDA-F73E-E944-9D8F-F2DFA7E67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92" y="6086329"/>
                <a:ext cx="760978" cy="369332"/>
              </a:xfrm>
              <a:prstGeom prst="rect">
                <a:avLst/>
              </a:prstGeom>
              <a:blipFill>
                <a:blip r:embed="rId11"/>
                <a:stretch>
                  <a:fillRect t="-6667" r="-4918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A60596-9338-EC42-B735-F1992C35B9E3}"/>
                  </a:ext>
                </a:extLst>
              </p:cNvPr>
              <p:cNvSpPr txBox="1"/>
              <p:nvPr/>
            </p:nvSpPr>
            <p:spPr>
              <a:xfrm>
                <a:off x="8964436" y="5174535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A60596-9338-EC42-B735-F1992C35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436" y="5174535"/>
                <a:ext cx="1853008" cy="577594"/>
              </a:xfrm>
              <a:prstGeom prst="rect">
                <a:avLst/>
              </a:prstGeom>
              <a:blipFill>
                <a:blip r:embed="rId12"/>
                <a:stretch>
                  <a:fillRect l="-2721" r="-2041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A4C7027-5CE9-7848-8836-114FEB437C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522" y="1577961"/>
            <a:ext cx="4607246" cy="3602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C3052-DE4D-3943-AE51-F16201D40025}"/>
                  </a:ext>
                </a:extLst>
              </p:cNvPr>
              <p:cNvSpPr txBox="1"/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GB" dirty="0"/>
                  <a:t> = 2ms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C3052-DE4D-3943-AE51-F16201D4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21" y="5535900"/>
                <a:ext cx="2002984" cy="502382"/>
              </a:xfrm>
              <a:prstGeom prst="rect">
                <a:avLst/>
              </a:prstGeom>
              <a:blipFill>
                <a:blip r:embed="rId1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9E63DEF-BF09-154F-BB12-02BA4B67249B}"/>
                  </a:ext>
                </a:extLst>
              </p:cNvPr>
              <p:cNvSpPr txBox="1"/>
              <p:nvPr/>
            </p:nvSpPr>
            <p:spPr>
              <a:xfrm>
                <a:off x="4505274" y="6094858"/>
                <a:ext cx="2257349" cy="548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250 Hz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9E63DEF-BF09-154F-BB12-02BA4B672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274" y="6094858"/>
                <a:ext cx="2257349" cy="548483"/>
              </a:xfrm>
              <a:prstGeom prst="rect">
                <a:avLst/>
              </a:prstGeom>
              <a:blipFill>
                <a:blip r:embed="rId15"/>
                <a:stretch>
                  <a:fillRect r="-11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A73AB016-1806-9E4C-B6DA-6FD210443D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45949" y="1674408"/>
            <a:ext cx="4230032" cy="33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DEE5289-6927-9044-B844-AFD7DF19405D}"/>
              </a:ext>
            </a:extLst>
          </p:cNvPr>
          <p:cNvSpPr txBox="1">
            <a:spLocks/>
          </p:cNvSpPr>
          <p:nvPr/>
        </p:nvSpPr>
        <p:spPr>
          <a:xfrm>
            <a:off x="250888" y="85299"/>
            <a:ext cx="8888900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rotors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BDB732-AE70-794B-B4DD-63807800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8" y="1013246"/>
            <a:ext cx="88519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1064AC0-C740-A745-A48A-230BE01AE3A0}"/>
                  </a:ext>
                </a:extLst>
              </p:cNvPr>
              <p:cNvSpPr txBox="1"/>
              <p:nvPr/>
            </p:nvSpPr>
            <p:spPr>
              <a:xfrm>
                <a:off x="8686222" y="1665844"/>
                <a:ext cx="2159053" cy="807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80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1064AC0-C740-A745-A48A-230BE01AE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222" y="1665844"/>
                <a:ext cx="2159053" cy="807913"/>
              </a:xfrm>
              <a:prstGeom prst="rect">
                <a:avLst/>
              </a:prstGeom>
              <a:blipFill>
                <a:blip r:embed="rId3"/>
                <a:stretch>
                  <a:fillRect l="-3529" t="-1563" r="-5882" b="-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0DF1D4FA-A38B-DF41-B639-0367A2F7E5FE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F12B5A-CB7B-D442-9616-68DFA1F67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3DD21D-DA56-2345-96AD-52925AC1E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88" y="3011143"/>
            <a:ext cx="3860800" cy="6985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42F8DA-9B2E-7F49-A7E6-7FA4FC1D264C}"/>
              </a:ext>
            </a:extLst>
          </p:cNvPr>
          <p:cNvSpPr txBox="1"/>
          <p:nvPr/>
        </p:nvSpPr>
        <p:spPr>
          <a:xfrm>
            <a:off x="6577138" y="3386478"/>
            <a:ext cx="5703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integration on entire pale length, this </a:t>
            </a:r>
            <a:r>
              <a:rPr lang="en-GB" dirty="0" err="1"/>
              <a:t>therm</a:t>
            </a:r>
            <a:r>
              <a:rPr lang="en-GB" dirty="0"/>
              <a:t> take into</a:t>
            </a:r>
          </a:p>
          <a:p>
            <a:r>
              <a:rPr lang="en-GB" dirty="0"/>
              <a:t>account the distance of rotor from CM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E54FFA-1F8B-4E42-9A28-3CC8573E039B}"/>
              </a:ext>
            </a:extLst>
          </p:cNvPr>
          <p:cNvCxnSpPr/>
          <p:nvPr/>
        </p:nvCxnSpPr>
        <p:spPr>
          <a:xfrm flipV="1">
            <a:off x="9880979" y="2646701"/>
            <a:ext cx="0" cy="641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569696-3F52-C947-8812-F7574BADE363}"/>
              </a:ext>
            </a:extLst>
          </p:cNvPr>
          <p:cNvSpPr txBox="1"/>
          <p:nvPr/>
        </p:nvSpPr>
        <p:spPr>
          <a:xfrm>
            <a:off x="250888" y="5063319"/>
            <a:ext cx="914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Assuming the length and width of a drone as in the case of DJI mini 2,  L  = 202mm  W = 160mm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41BBBC5-7F62-C74D-9D52-E2F212D6A94B}"/>
                  </a:ext>
                </a:extLst>
              </p:cNvPr>
              <p:cNvSpPr txBox="1"/>
              <p:nvPr/>
            </p:nvSpPr>
            <p:spPr>
              <a:xfrm>
                <a:off x="250888" y="5841463"/>
                <a:ext cx="7336945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 rectangular model considered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 is shown in the next slide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41BBBC5-7F62-C74D-9D52-E2F212D6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88" y="5841463"/>
                <a:ext cx="7336945" cy="393121"/>
              </a:xfrm>
              <a:prstGeom prst="rect">
                <a:avLst/>
              </a:prstGeom>
              <a:blipFill>
                <a:blip r:embed="rId6"/>
                <a:stretch>
                  <a:fillRect l="-691" t="-6061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2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CAE53FA7-AC0F-CD44-AA46-2AB62F3AE9B8}"/>
              </a:ext>
            </a:extLst>
          </p:cNvPr>
          <p:cNvSpPr txBox="1">
            <a:spLocks/>
          </p:cNvSpPr>
          <p:nvPr/>
        </p:nvSpPr>
        <p:spPr>
          <a:xfrm>
            <a:off x="232388" y="188758"/>
            <a:ext cx="8888900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rotors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75C7C3-F525-484C-AFEE-178EE77C8741}"/>
              </a:ext>
            </a:extLst>
          </p:cNvPr>
          <p:cNvSpPr txBox="1"/>
          <p:nvPr/>
        </p:nvSpPr>
        <p:spPr>
          <a:xfrm>
            <a:off x="6579525" y="24561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 = 202mm</a:t>
            </a:r>
          </a:p>
        </p:txBody>
      </p:sp>
      <p:pic>
        <p:nvPicPr>
          <p:cNvPr id="12" name="Elemento grafico 11" descr="Antenna satellitare contorno">
            <a:extLst>
              <a:ext uri="{FF2B5EF4-FFF2-40B4-BE49-F238E27FC236}">
                <a16:creationId xmlns:a16="http://schemas.microsoft.com/office/drawing/2014/main" id="{02798AE4-3B16-1640-80E0-9E8654B9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070" y="2401485"/>
            <a:ext cx="547350" cy="547350"/>
          </a:xfrm>
          <a:prstGeom prst="rect">
            <a:avLst/>
          </a:prstGeom>
        </p:spPr>
      </p:pic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E156E7F5-47F5-184B-86E9-ACF313EA17E7}"/>
              </a:ext>
            </a:extLst>
          </p:cNvPr>
          <p:cNvCxnSpPr>
            <a:cxnSpLocks/>
          </p:cNvCxnSpPr>
          <p:nvPr/>
        </p:nvCxnSpPr>
        <p:spPr>
          <a:xfrm>
            <a:off x="3142946" y="1395290"/>
            <a:ext cx="237186" cy="50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o 21">
            <a:extLst>
              <a:ext uri="{FF2B5EF4-FFF2-40B4-BE49-F238E27FC236}">
                <a16:creationId xmlns:a16="http://schemas.microsoft.com/office/drawing/2014/main" id="{82DC2A63-CA12-D04F-9AB3-1E85399861DF}"/>
              </a:ext>
            </a:extLst>
          </p:cNvPr>
          <p:cNvSpPr/>
          <p:nvPr/>
        </p:nvSpPr>
        <p:spPr>
          <a:xfrm>
            <a:off x="1462913" y="2456171"/>
            <a:ext cx="384015" cy="404865"/>
          </a:xfrm>
          <a:prstGeom prst="arc">
            <a:avLst>
              <a:gd name="adj1" fmla="val 17014854"/>
              <a:gd name="adj2" fmla="val 21060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28690ED1-7908-B048-9288-E148A211BD91}"/>
                  </a:ext>
                </a:extLst>
              </p:cNvPr>
              <p:cNvSpPr txBox="1"/>
              <p:nvPr/>
            </p:nvSpPr>
            <p:spPr>
              <a:xfrm>
                <a:off x="1880062" y="2271505"/>
                <a:ext cx="38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28690ED1-7908-B048-9288-E148A211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2" y="2271505"/>
                <a:ext cx="384016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CC6C7FE4-DC19-3C4E-8393-062ACA4D6B95}"/>
              </a:ext>
            </a:extLst>
          </p:cNvPr>
          <p:cNvCxnSpPr>
            <a:cxnSpLocks/>
          </p:cNvCxnSpPr>
          <p:nvPr/>
        </p:nvCxnSpPr>
        <p:spPr>
          <a:xfrm flipV="1">
            <a:off x="1339274" y="1291466"/>
            <a:ext cx="3419412" cy="132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C1193BB8-8240-2644-B9F4-5CE70DD208B9}"/>
              </a:ext>
            </a:extLst>
          </p:cNvPr>
          <p:cNvSpPr txBox="1"/>
          <p:nvPr/>
        </p:nvSpPr>
        <p:spPr>
          <a:xfrm>
            <a:off x="3734267" y="89777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L/2</a:t>
            </a: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3B02E64E-BE9E-F64D-A3AC-827D3D27B61E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058700" y="1328046"/>
            <a:ext cx="2818672" cy="2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E09A2C88-799A-A945-A07D-95AA4883E044}"/>
              </a:ext>
            </a:extLst>
          </p:cNvPr>
          <p:cNvSpPr/>
          <p:nvPr/>
        </p:nvSpPr>
        <p:spPr>
          <a:xfrm>
            <a:off x="3055258" y="1289371"/>
            <a:ext cx="108246" cy="99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8E48F68E-E4CF-574E-9859-51AA83E0E046}"/>
              </a:ext>
            </a:extLst>
          </p:cNvPr>
          <p:cNvSpPr/>
          <p:nvPr/>
        </p:nvSpPr>
        <p:spPr>
          <a:xfrm>
            <a:off x="4613023" y="1213311"/>
            <a:ext cx="250408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20E13B80-BEB1-F148-9D79-1A1207B99BAA}"/>
              </a:ext>
            </a:extLst>
          </p:cNvPr>
          <p:cNvSpPr/>
          <p:nvPr/>
        </p:nvSpPr>
        <p:spPr>
          <a:xfrm>
            <a:off x="5877372" y="1267106"/>
            <a:ext cx="115544" cy="12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472769-A91F-E64E-A0EA-9185F8ED9D75}"/>
              </a:ext>
            </a:extLst>
          </p:cNvPr>
          <p:cNvSpPr txBox="1"/>
          <p:nvPr/>
        </p:nvSpPr>
        <p:spPr>
          <a:xfrm>
            <a:off x="4493814" y="904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5321022-BF45-8148-A279-0698D85B254A}"/>
                  </a:ext>
                </a:extLst>
              </p:cNvPr>
              <p:cNvSpPr txBox="1"/>
              <p:nvPr/>
            </p:nvSpPr>
            <p:spPr>
              <a:xfrm>
                <a:off x="3969955" y="1218477"/>
                <a:ext cx="38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5321022-BF45-8148-A279-0698D85B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955" y="1218477"/>
                <a:ext cx="384016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>
            <a:extLst>
              <a:ext uri="{FF2B5EF4-FFF2-40B4-BE49-F238E27FC236}">
                <a16:creationId xmlns:a16="http://schemas.microsoft.com/office/drawing/2014/main" id="{8070CAE5-A28A-E547-AC1E-48B5A48F26C6}"/>
              </a:ext>
            </a:extLst>
          </p:cNvPr>
          <p:cNvSpPr/>
          <p:nvPr/>
        </p:nvSpPr>
        <p:spPr>
          <a:xfrm rot="9188664">
            <a:off x="4389797" y="1158279"/>
            <a:ext cx="384015" cy="267387"/>
          </a:xfrm>
          <a:prstGeom prst="arc">
            <a:avLst>
              <a:gd name="adj1" fmla="val 16522438"/>
              <a:gd name="adj2" fmla="val 14052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0E81394-F71D-7146-B32A-259ADB3DF6FD}"/>
                  </a:ext>
                </a:extLst>
              </p:cNvPr>
              <p:cNvSpPr txBox="1"/>
              <p:nvPr/>
            </p:nvSpPr>
            <p:spPr>
              <a:xfrm>
                <a:off x="4062263" y="1630118"/>
                <a:ext cx="1385700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0E81394-F71D-7146-B32A-259ADB3D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63" y="1630118"/>
                <a:ext cx="1385700" cy="484172"/>
              </a:xfrm>
              <a:prstGeom prst="rect">
                <a:avLst/>
              </a:prstGeom>
              <a:blipFill>
                <a:blip r:embed="rId7"/>
                <a:stretch>
                  <a:fillRect r="-2703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6CBEBF98-65DB-5648-8EFB-863BB60BA0EA}"/>
              </a:ext>
            </a:extLst>
          </p:cNvPr>
          <p:cNvCxnSpPr>
            <a:cxnSpLocks/>
          </p:cNvCxnSpPr>
          <p:nvPr/>
        </p:nvCxnSpPr>
        <p:spPr>
          <a:xfrm flipV="1">
            <a:off x="1334584" y="1447255"/>
            <a:ext cx="0" cy="118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D72EDD4-82C5-3B4E-99D6-EF72AF751D96}"/>
              </a:ext>
            </a:extLst>
          </p:cNvPr>
          <p:cNvCxnSpPr>
            <a:cxnSpLocks/>
          </p:cNvCxnSpPr>
          <p:nvPr/>
        </p:nvCxnSpPr>
        <p:spPr>
          <a:xfrm flipV="1">
            <a:off x="1339273" y="2599809"/>
            <a:ext cx="1563866" cy="3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7D0A959B-B231-3846-A280-A48363EDB468}"/>
              </a:ext>
            </a:extLst>
          </p:cNvPr>
          <p:cNvSpPr txBox="1"/>
          <p:nvPr/>
        </p:nvSpPr>
        <p:spPr>
          <a:xfrm>
            <a:off x="1022599" y="14276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1045DD1-ECA3-AE41-9E7C-CD53206A1F34}"/>
              </a:ext>
            </a:extLst>
          </p:cNvPr>
          <p:cNvSpPr txBox="1"/>
          <p:nvPr/>
        </p:nvSpPr>
        <p:spPr>
          <a:xfrm>
            <a:off x="2714571" y="25820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8D2A7DD-794A-8047-80B4-3DABA4F3A51B}"/>
                  </a:ext>
                </a:extLst>
              </p:cNvPr>
              <p:cNvSpPr txBox="1"/>
              <p:nvPr/>
            </p:nvSpPr>
            <p:spPr>
              <a:xfrm>
                <a:off x="1857260" y="4953672"/>
                <a:ext cx="38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8D2A7DD-794A-8047-80B4-3DABA4F3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60" y="4953672"/>
                <a:ext cx="3840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D7FD12DB-F4C1-0E4D-9BD9-55996CBE9ED2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295972" y="4240661"/>
            <a:ext cx="2456974" cy="102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23C0C7FB-1BF7-B54E-AE6D-B4468F7CB08A}"/>
              </a:ext>
            </a:extLst>
          </p:cNvPr>
          <p:cNvCxnSpPr>
            <a:cxnSpLocks/>
          </p:cNvCxnSpPr>
          <p:nvPr/>
        </p:nvCxnSpPr>
        <p:spPr>
          <a:xfrm flipV="1">
            <a:off x="1334584" y="4095099"/>
            <a:ext cx="0" cy="118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3A1D70C-1657-C649-BC8E-390F964F8F63}"/>
              </a:ext>
            </a:extLst>
          </p:cNvPr>
          <p:cNvCxnSpPr>
            <a:cxnSpLocks/>
          </p:cNvCxnSpPr>
          <p:nvPr/>
        </p:nvCxnSpPr>
        <p:spPr>
          <a:xfrm flipV="1">
            <a:off x="1335512" y="5261125"/>
            <a:ext cx="1511157" cy="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E710360E-388D-224B-870F-BE083E3C2202}"/>
              </a:ext>
            </a:extLst>
          </p:cNvPr>
          <p:cNvSpPr txBox="1"/>
          <p:nvPr/>
        </p:nvSpPr>
        <p:spPr>
          <a:xfrm>
            <a:off x="1022599" y="40755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89B32293-6BE6-3140-8FDE-51E4AAC619B5}"/>
              </a:ext>
            </a:extLst>
          </p:cNvPr>
          <p:cNvSpPr txBox="1"/>
          <p:nvPr/>
        </p:nvSpPr>
        <p:spPr>
          <a:xfrm>
            <a:off x="2704643" y="53850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75" name="Elemento grafico 74" descr="Antenna satellitare contorno">
            <a:extLst>
              <a:ext uri="{FF2B5EF4-FFF2-40B4-BE49-F238E27FC236}">
                <a16:creationId xmlns:a16="http://schemas.microsoft.com/office/drawing/2014/main" id="{ACC88C15-69C9-4A43-A64A-003D45FE9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362" y="5013443"/>
            <a:ext cx="547350" cy="547350"/>
          </a:xfrm>
          <a:prstGeom prst="rect">
            <a:avLst/>
          </a:prstGeom>
        </p:spPr>
      </p:pic>
      <p:cxnSp>
        <p:nvCxnSpPr>
          <p:cNvPr id="78" name="Connettore 1 77">
            <a:extLst>
              <a:ext uri="{FF2B5EF4-FFF2-40B4-BE49-F238E27FC236}">
                <a16:creationId xmlns:a16="http://schemas.microsoft.com/office/drawing/2014/main" id="{19822D70-C92A-3743-8179-777236C2DD82}"/>
              </a:ext>
            </a:extLst>
          </p:cNvPr>
          <p:cNvCxnSpPr>
            <a:cxnSpLocks/>
          </p:cNvCxnSpPr>
          <p:nvPr/>
        </p:nvCxnSpPr>
        <p:spPr>
          <a:xfrm flipH="1" flipV="1">
            <a:off x="3779221" y="3647637"/>
            <a:ext cx="22117" cy="116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e 79">
            <a:extLst>
              <a:ext uri="{FF2B5EF4-FFF2-40B4-BE49-F238E27FC236}">
                <a16:creationId xmlns:a16="http://schemas.microsoft.com/office/drawing/2014/main" id="{7F36BFFA-E598-0442-8BEE-B9C53E79EEED}"/>
              </a:ext>
            </a:extLst>
          </p:cNvPr>
          <p:cNvSpPr/>
          <p:nvPr/>
        </p:nvSpPr>
        <p:spPr>
          <a:xfrm>
            <a:off x="3752946" y="4141009"/>
            <a:ext cx="250408" cy="19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E0F002E-79B6-294F-86B6-02A8CD860C24}"/>
              </a:ext>
            </a:extLst>
          </p:cNvPr>
          <p:cNvSpPr txBox="1"/>
          <p:nvPr/>
        </p:nvSpPr>
        <p:spPr>
          <a:xfrm>
            <a:off x="3944943" y="40452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CM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BA7B0269-2834-BB42-A10A-DB2040983391}"/>
              </a:ext>
            </a:extLst>
          </p:cNvPr>
          <p:cNvSpPr/>
          <p:nvPr/>
        </p:nvSpPr>
        <p:spPr>
          <a:xfrm>
            <a:off x="3704103" y="3612562"/>
            <a:ext cx="131590" cy="99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76699B8F-C0F4-9641-B5D8-3DE7239E2756}"/>
              </a:ext>
            </a:extLst>
          </p:cNvPr>
          <p:cNvSpPr/>
          <p:nvPr/>
        </p:nvSpPr>
        <p:spPr>
          <a:xfrm>
            <a:off x="3741949" y="4749816"/>
            <a:ext cx="133309" cy="87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A5508805-C38C-AD47-8660-C6AC0D4F1BA6}"/>
              </a:ext>
            </a:extLst>
          </p:cNvPr>
          <p:cNvCxnSpPr>
            <a:cxnSpLocks/>
          </p:cNvCxnSpPr>
          <p:nvPr/>
        </p:nvCxnSpPr>
        <p:spPr>
          <a:xfrm>
            <a:off x="3470400" y="4409335"/>
            <a:ext cx="308820" cy="41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o 93">
            <a:extLst>
              <a:ext uri="{FF2B5EF4-FFF2-40B4-BE49-F238E27FC236}">
                <a16:creationId xmlns:a16="http://schemas.microsoft.com/office/drawing/2014/main" id="{F3178594-682B-AC47-8DA7-5A8BA400E306}"/>
              </a:ext>
            </a:extLst>
          </p:cNvPr>
          <p:cNvSpPr/>
          <p:nvPr/>
        </p:nvSpPr>
        <p:spPr>
          <a:xfrm rot="15987044">
            <a:off x="3598271" y="4654463"/>
            <a:ext cx="384015" cy="404865"/>
          </a:xfrm>
          <a:prstGeom prst="arc">
            <a:avLst>
              <a:gd name="adj1" fmla="val 20272270"/>
              <a:gd name="adj2" fmla="val 6546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co 94">
            <a:extLst>
              <a:ext uri="{FF2B5EF4-FFF2-40B4-BE49-F238E27FC236}">
                <a16:creationId xmlns:a16="http://schemas.microsoft.com/office/drawing/2014/main" id="{29A89776-16B1-E04F-8943-C3B83DB285C1}"/>
              </a:ext>
            </a:extLst>
          </p:cNvPr>
          <p:cNvSpPr/>
          <p:nvPr/>
        </p:nvSpPr>
        <p:spPr>
          <a:xfrm>
            <a:off x="1445274" y="5138338"/>
            <a:ext cx="384015" cy="404865"/>
          </a:xfrm>
          <a:prstGeom prst="arc">
            <a:avLst>
              <a:gd name="adj1" fmla="val 16522438"/>
              <a:gd name="adj2" fmla="val 2020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0148421F-3CB6-A84A-8371-1F7F66BBE00E}"/>
                  </a:ext>
                </a:extLst>
              </p:cNvPr>
              <p:cNvSpPr txBox="1"/>
              <p:nvPr/>
            </p:nvSpPr>
            <p:spPr>
              <a:xfrm>
                <a:off x="3420989" y="4632138"/>
                <a:ext cx="38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0148421F-3CB6-A84A-8371-1F7F66BBE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89" y="4632138"/>
                <a:ext cx="3840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73014470-2150-CD4B-A35A-A047CBC809FF}"/>
                  </a:ext>
                </a:extLst>
              </p:cNvPr>
              <p:cNvSpPr txBox="1"/>
              <p:nvPr/>
            </p:nvSpPr>
            <p:spPr>
              <a:xfrm>
                <a:off x="3942859" y="5229043"/>
                <a:ext cx="1915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73014470-2150-CD4B-A35A-A047CBC80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59" y="5229043"/>
                <a:ext cx="1915228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B0DCD225-12C9-1444-A569-D4989D04DB6E}"/>
              </a:ext>
            </a:extLst>
          </p:cNvPr>
          <p:cNvCxnSpPr>
            <a:cxnSpLocks/>
          </p:cNvCxnSpPr>
          <p:nvPr/>
        </p:nvCxnSpPr>
        <p:spPr>
          <a:xfrm flipV="1">
            <a:off x="3411162" y="4214642"/>
            <a:ext cx="379356" cy="1893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>
            <a:extLst>
              <a:ext uri="{FF2B5EF4-FFF2-40B4-BE49-F238E27FC236}">
                <a16:creationId xmlns:a16="http://schemas.microsoft.com/office/drawing/2014/main" id="{A929F155-99E5-E64E-B2F7-8FEFC3D338EB}"/>
              </a:ext>
            </a:extLst>
          </p:cNvPr>
          <p:cNvCxnSpPr>
            <a:cxnSpLocks/>
          </p:cNvCxnSpPr>
          <p:nvPr/>
        </p:nvCxnSpPr>
        <p:spPr>
          <a:xfrm flipV="1">
            <a:off x="3358373" y="1365404"/>
            <a:ext cx="1295905" cy="50387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D566A92-4FE1-1244-94D4-EA6D32EE6E15}"/>
              </a:ext>
            </a:extLst>
          </p:cNvPr>
          <p:cNvCxnSpPr>
            <a:cxnSpLocks/>
          </p:cNvCxnSpPr>
          <p:nvPr/>
        </p:nvCxnSpPr>
        <p:spPr>
          <a:xfrm flipV="1">
            <a:off x="1751735" y="1352127"/>
            <a:ext cx="1360380" cy="53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>
            <a:extLst>
              <a:ext uri="{FF2B5EF4-FFF2-40B4-BE49-F238E27FC236}">
                <a16:creationId xmlns:a16="http://schemas.microsoft.com/office/drawing/2014/main" id="{C3E5E275-072E-7A48-88A2-B380FA674313}"/>
              </a:ext>
            </a:extLst>
          </p:cNvPr>
          <p:cNvCxnSpPr>
            <a:stCxn id="80" idx="3"/>
            <a:endCxn id="96" idx="3"/>
          </p:cNvCxnSpPr>
          <p:nvPr/>
        </p:nvCxnSpPr>
        <p:spPr>
          <a:xfrm>
            <a:off x="3789617" y="4311125"/>
            <a:ext cx="15388" cy="5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0E168EDD-3110-D74E-AEA0-671929A32497}"/>
                  </a:ext>
                </a:extLst>
              </p:cNvPr>
              <p:cNvSpPr txBox="1"/>
              <p:nvPr/>
            </p:nvSpPr>
            <p:spPr>
              <a:xfrm>
                <a:off x="7204799" y="3305994"/>
                <a:ext cx="2422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0E168EDD-3110-D74E-AEA0-671929A3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799" y="3305994"/>
                <a:ext cx="2422179" cy="646331"/>
              </a:xfrm>
              <a:prstGeom prst="rect">
                <a:avLst/>
              </a:prstGeom>
              <a:blipFill>
                <a:blip r:embed="rId12"/>
                <a:stretch>
                  <a:fillRect l="-2094" t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sellaDiTesto 124">
                <a:extLst>
                  <a:ext uri="{FF2B5EF4-FFF2-40B4-BE49-F238E27FC236}">
                    <a16:creationId xmlns:a16="http://schemas.microsoft.com/office/drawing/2014/main" id="{409D54F4-7DEC-4048-9828-C794AA5AC112}"/>
                  </a:ext>
                </a:extLst>
              </p:cNvPr>
              <p:cNvSpPr txBox="1"/>
              <p:nvPr/>
            </p:nvSpPr>
            <p:spPr>
              <a:xfrm>
                <a:off x="7210868" y="4045727"/>
                <a:ext cx="1041054" cy="11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  <a:p>
                <a:r>
                  <a:rPr lang="en-GB" dirty="0"/>
                  <a:t>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5" name="CasellaDiTesto 124">
                <a:extLst>
                  <a:ext uri="{FF2B5EF4-FFF2-40B4-BE49-F238E27FC236}">
                    <a16:creationId xmlns:a16="http://schemas.microsoft.com/office/drawing/2014/main" id="{409D54F4-7DEC-4048-9828-C794AA5AC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68" y="4045727"/>
                <a:ext cx="1041054" cy="11630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sellaDiTesto 126">
                <a:extLst>
                  <a:ext uri="{FF2B5EF4-FFF2-40B4-BE49-F238E27FC236}">
                    <a16:creationId xmlns:a16="http://schemas.microsoft.com/office/drawing/2014/main" id="{32D9CFA2-1A3B-4D48-823F-5839C30E892C}"/>
                  </a:ext>
                </a:extLst>
              </p:cNvPr>
              <p:cNvSpPr txBox="1"/>
              <p:nvPr/>
            </p:nvSpPr>
            <p:spPr>
              <a:xfrm>
                <a:off x="7371470" y="1124089"/>
                <a:ext cx="2422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27" name="CasellaDiTesto 126">
                <a:extLst>
                  <a:ext uri="{FF2B5EF4-FFF2-40B4-BE49-F238E27FC236}">
                    <a16:creationId xmlns:a16="http://schemas.microsoft.com/office/drawing/2014/main" id="{32D9CFA2-1A3B-4D48-823F-5839C30E8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470" y="1124089"/>
                <a:ext cx="2422179" cy="646331"/>
              </a:xfrm>
              <a:prstGeom prst="rect">
                <a:avLst/>
              </a:prstGeom>
              <a:blipFill>
                <a:blip r:embed="rId14"/>
                <a:stretch>
                  <a:fillRect l="-2083" t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sellaDiTesto 127">
                <a:extLst>
                  <a:ext uri="{FF2B5EF4-FFF2-40B4-BE49-F238E27FC236}">
                    <a16:creationId xmlns:a16="http://schemas.microsoft.com/office/drawing/2014/main" id="{60B62E81-A32E-8E43-9DAE-FBC74BD2DDB6}"/>
                  </a:ext>
                </a:extLst>
              </p:cNvPr>
              <p:cNvSpPr txBox="1"/>
              <p:nvPr/>
            </p:nvSpPr>
            <p:spPr>
              <a:xfrm>
                <a:off x="7409944" y="1627243"/>
                <a:ext cx="1054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8" name="CasellaDiTesto 127">
                <a:extLst>
                  <a:ext uri="{FF2B5EF4-FFF2-40B4-BE49-F238E27FC236}">
                    <a16:creationId xmlns:a16="http://schemas.microsoft.com/office/drawing/2014/main" id="{60B62E81-A32E-8E43-9DAE-FBC74BD2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944" y="1627243"/>
                <a:ext cx="1054841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sellaDiTesto 128">
                <a:extLst>
                  <a:ext uri="{FF2B5EF4-FFF2-40B4-BE49-F238E27FC236}">
                    <a16:creationId xmlns:a16="http://schemas.microsoft.com/office/drawing/2014/main" id="{9E540479-6F37-4241-9F0A-649FB182D782}"/>
                  </a:ext>
                </a:extLst>
              </p:cNvPr>
              <p:cNvSpPr txBox="1"/>
              <p:nvPr/>
            </p:nvSpPr>
            <p:spPr>
              <a:xfrm>
                <a:off x="7308877" y="5570192"/>
                <a:ext cx="3839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Alla fine </a:t>
                </a:r>
                <a:r>
                  <a:rPr lang="en-GB" dirty="0" err="1"/>
                  <a:t>assumo</a:t>
                </a:r>
                <a:r>
                  <a:rPr lang="en-GB" dirty="0"/>
                  <a:t> </a:t>
                </a:r>
                <a:r>
                  <a:rPr lang="en-GB" dirty="0" err="1"/>
                  <a:t>v.a.</a:t>
                </a:r>
                <a:r>
                  <a:rPr lang="en-GB" dirty="0"/>
                  <a:t> </a:t>
                </a:r>
                <a:r>
                  <a:rPr lang="en-GB" dirty="0" err="1"/>
                  <a:t>uniforme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Nel </a:t>
                </a:r>
                <a:r>
                  <a:rPr lang="en-GB" dirty="0" err="1"/>
                  <a:t>suo</a:t>
                </a:r>
                <a:r>
                  <a:rPr lang="en-GB" dirty="0"/>
                  <a:t> range Massimo per </a:t>
                </a:r>
                <a:r>
                  <a:rPr lang="en-GB" dirty="0" err="1"/>
                  <a:t>ogni</a:t>
                </a:r>
                <a:r>
                  <a:rPr lang="en-GB" dirty="0"/>
                  <a:t> </a:t>
                </a:r>
                <a:r>
                  <a:rPr lang="en-GB" dirty="0" err="1"/>
                  <a:t>rotore</a:t>
                </a:r>
                <a:endParaRPr lang="en-GB" dirty="0"/>
              </a:p>
            </p:txBody>
          </p:sp>
        </mc:Choice>
        <mc:Fallback xmlns="">
          <p:sp>
            <p:nvSpPr>
              <p:cNvPr id="129" name="CasellaDiTesto 128">
                <a:extLst>
                  <a:ext uri="{FF2B5EF4-FFF2-40B4-BE49-F238E27FC236}">
                    <a16:creationId xmlns:a16="http://schemas.microsoft.com/office/drawing/2014/main" id="{9E540479-6F37-4241-9F0A-649FB182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77" y="5570192"/>
                <a:ext cx="3839897" cy="646331"/>
              </a:xfrm>
              <a:prstGeom prst="rect">
                <a:avLst/>
              </a:prstGeom>
              <a:blipFill>
                <a:blip r:embed="rId16"/>
                <a:stretch>
                  <a:fillRect l="-1320" t="-3846" r="-330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565B529-117D-174C-8C68-87C8003389B8}"/>
              </a:ext>
            </a:extLst>
          </p:cNvPr>
          <p:cNvSpPr txBox="1"/>
          <p:nvPr/>
        </p:nvSpPr>
        <p:spPr>
          <a:xfrm>
            <a:off x="3822287" y="44625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W/2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E9B678-9D46-1A10-9E2F-0487E99CA274}"/>
              </a:ext>
            </a:extLst>
          </p:cNvPr>
          <p:cNvSpPr txBox="1"/>
          <p:nvPr/>
        </p:nvSpPr>
        <p:spPr>
          <a:xfrm>
            <a:off x="1207396" y="2594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7AF7D39-45FE-B220-DCD9-32781E905D28}"/>
              </a:ext>
            </a:extLst>
          </p:cNvPr>
          <p:cNvSpPr txBox="1"/>
          <p:nvPr/>
        </p:nvSpPr>
        <p:spPr>
          <a:xfrm>
            <a:off x="2803381" y="929524"/>
            <a:ext cx="65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rotor</a:t>
            </a:r>
          </a:p>
        </p:txBody>
      </p:sp>
    </p:spTree>
    <p:extLst>
      <p:ext uri="{BB962C8B-B14F-4D97-AF65-F5344CB8AC3E}">
        <p14:creationId xmlns:p14="http://schemas.microsoft.com/office/powerpoint/2010/main" val="136213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CAE53FA7-AC0F-CD44-AA46-2AB62F3AE9B8}"/>
              </a:ext>
            </a:extLst>
          </p:cNvPr>
          <p:cNvSpPr txBox="1">
            <a:spLocks/>
          </p:cNvSpPr>
          <p:nvPr/>
        </p:nvSpPr>
        <p:spPr>
          <a:xfrm>
            <a:off x="232388" y="188758"/>
            <a:ext cx="8888900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rotors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A94DAF-B65B-C747-9B67-6FFEF0B4808C}"/>
              </a:ext>
            </a:extLst>
          </p:cNvPr>
          <p:cNvSpPr txBox="1"/>
          <p:nvPr/>
        </p:nvSpPr>
        <p:spPr>
          <a:xfrm>
            <a:off x="586854" y="1023582"/>
            <a:ext cx="22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Quadcopter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F9D9F1D0-1703-954A-B8E8-77B1EFC8463C}"/>
                  </a:ext>
                </a:extLst>
              </p:cNvPr>
              <p:cNvSpPr txBox="1"/>
              <p:nvPr/>
            </p:nvSpPr>
            <p:spPr>
              <a:xfrm>
                <a:off x="3188124" y="939507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=66.7 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F9D9F1D0-1703-954A-B8E8-77B1EFC8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24" y="939507"/>
                <a:ext cx="1854202" cy="390748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858C1AA5-D1A3-A74A-99DA-AED0956F95A3}"/>
                  </a:ext>
                </a:extLst>
              </p:cNvPr>
              <p:cNvSpPr txBox="1"/>
              <p:nvPr/>
            </p:nvSpPr>
            <p:spPr>
              <a:xfrm>
                <a:off x="7064844" y="894639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858C1AA5-D1A3-A74A-99DA-AED0956F9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844" y="894639"/>
                <a:ext cx="1660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8505DE9-BD5C-8740-99AE-138A510E69E9}"/>
                  </a:ext>
                </a:extLst>
              </p:cNvPr>
              <p:cNvSpPr txBox="1"/>
              <p:nvPr/>
            </p:nvSpPr>
            <p:spPr>
              <a:xfrm>
                <a:off x="8906735" y="865966"/>
                <a:ext cx="162397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30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8505DE9-BD5C-8740-99AE-138A510E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735" y="865966"/>
                <a:ext cx="1623971" cy="557012"/>
              </a:xfrm>
              <a:prstGeom prst="rect">
                <a:avLst/>
              </a:prstGeom>
              <a:blipFill>
                <a:blip r:embed="rId5"/>
                <a:stretch>
                  <a:fillRect r="-2344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709BFCE2-3443-A141-852C-B0E00A94837C}"/>
                  </a:ext>
                </a:extLst>
              </p:cNvPr>
              <p:cNvSpPr txBox="1"/>
              <p:nvPr/>
            </p:nvSpPr>
            <p:spPr>
              <a:xfrm>
                <a:off x="5030015" y="894639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709BFCE2-3443-A141-852C-B0E00A94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015" y="894639"/>
                <a:ext cx="1853008" cy="577594"/>
              </a:xfrm>
              <a:prstGeom prst="rect">
                <a:avLst/>
              </a:prstGeom>
              <a:blipFill>
                <a:blip r:embed="rId6"/>
                <a:stretch>
                  <a:fillRect l="-2740" t="-2128" r="-274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00D78D-A344-154E-9675-922B58F687F2}"/>
              </a:ext>
            </a:extLst>
          </p:cNvPr>
          <p:cNvSpPr txBox="1"/>
          <p:nvPr/>
        </p:nvSpPr>
        <p:spPr>
          <a:xfrm>
            <a:off x="1364776" y="6224444"/>
            <a:ext cx="247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phase contribution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C814AC0E-B400-5743-8121-A425ABF2E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758" y="1909878"/>
            <a:ext cx="5070238" cy="4145605"/>
          </a:xfrm>
          <a:prstGeom prst="rect">
            <a:avLst/>
          </a:prstGeom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5A5E7A2-A8A0-5E48-B01E-4C762D7A9139}"/>
              </a:ext>
            </a:extLst>
          </p:cNvPr>
          <p:cNvSpPr txBox="1"/>
          <p:nvPr/>
        </p:nvSpPr>
        <p:spPr>
          <a:xfrm>
            <a:off x="7593733" y="6193100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phase contribution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97213D-13F7-5048-ABF4-F18218A121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25" y="1909878"/>
            <a:ext cx="5105426" cy="41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1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CAE53FA7-AC0F-CD44-AA46-2AB62F3AE9B8}"/>
              </a:ext>
            </a:extLst>
          </p:cNvPr>
          <p:cNvSpPr txBox="1">
            <a:spLocks/>
          </p:cNvSpPr>
          <p:nvPr/>
        </p:nvSpPr>
        <p:spPr>
          <a:xfrm>
            <a:off x="232388" y="188758"/>
            <a:ext cx="8888900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rotors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A94DAF-B65B-C747-9B67-6FFEF0B4808C}"/>
              </a:ext>
            </a:extLst>
          </p:cNvPr>
          <p:cNvSpPr txBox="1"/>
          <p:nvPr/>
        </p:nvSpPr>
        <p:spPr>
          <a:xfrm>
            <a:off x="586854" y="1023582"/>
            <a:ext cx="22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Quadcopter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F9D9F1D0-1703-954A-B8E8-77B1EFC8463C}"/>
                  </a:ext>
                </a:extLst>
              </p:cNvPr>
              <p:cNvSpPr txBox="1"/>
              <p:nvPr/>
            </p:nvSpPr>
            <p:spPr>
              <a:xfrm>
                <a:off x="3188124" y="939507"/>
                <a:ext cx="185420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=66.7 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F9D9F1D0-1703-954A-B8E8-77B1EFC8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24" y="939507"/>
                <a:ext cx="1854202" cy="390748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858C1AA5-D1A3-A74A-99DA-AED0956F95A3}"/>
                  </a:ext>
                </a:extLst>
              </p:cNvPr>
              <p:cNvSpPr txBox="1"/>
              <p:nvPr/>
            </p:nvSpPr>
            <p:spPr>
              <a:xfrm>
                <a:off x="7064844" y="894639"/>
                <a:ext cx="166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858C1AA5-D1A3-A74A-99DA-AED0956F9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844" y="894639"/>
                <a:ext cx="1660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8505DE9-BD5C-8740-99AE-138A510E69E9}"/>
                  </a:ext>
                </a:extLst>
              </p:cNvPr>
              <p:cNvSpPr txBox="1"/>
              <p:nvPr/>
            </p:nvSpPr>
            <p:spPr>
              <a:xfrm>
                <a:off x="8906735" y="865966"/>
                <a:ext cx="1623971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= 30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8505DE9-BD5C-8740-99AE-138A510E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735" y="865966"/>
                <a:ext cx="1623971" cy="557012"/>
              </a:xfrm>
              <a:prstGeom prst="rect">
                <a:avLst/>
              </a:prstGeom>
              <a:blipFill>
                <a:blip r:embed="rId5"/>
                <a:stretch>
                  <a:fillRect r="-2344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709BFCE2-3443-A141-852C-B0E00A94837C}"/>
                  </a:ext>
                </a:extLst>
              </p:cNvPr>
              <p:cNvSpPr txBox="1"/>
              <p:nvPr/>
            </p:nvSpPr>
            <p:spPr>
              <a:xfrm>
                <a:off x="5030015" y="894639"/>
                <a:ext cx="1853008" cy="577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709BFCE2-3443-A141-852C-B0E00A94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015" y="894639"/>
                <a:ext cx="1853008" cy="577594"/>
              </a:xfrm>
              <a:prstGeom prst="rect">
                <a:avLst/>
              </a:prstGeom>
              <a:blipFill>
                <a:blip r:embed="rId6"/>
                <a:stretch>
                  <a:fillRect l="-2740" t="-2128" r="-274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00D78D-A344-154E-9675-922B58F687F2}"/>
              </a:ext>
            </a:extLst>
          </p:cNvPr>
          <p:cNvSpPr txBox="1"/>
          <p:nvPr/>
        </p:nvSpPr>
        <p:spPr>
          <a:xfrm>
            <a:off x="1364776" y="6224444"/>
            <a:ext cx="247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phase contribution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5A5E7A2-A8A0-5E48-B01E-4C762D7A9139}"/>
              </a:ext>
            </a:extLst>
          </p:cNvPr>
          <p:cNvSpPr txBox="1"/>
          <p:nvPr/>
        </p:nvSpPr>
        <p:spPr>
          <a:xfrm>
            <a:off x="7593733" y="6193100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phase contribution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7C5DF16-70BB-A547-B663-C5DFFAA1C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113" y="1642852"/>
            <a:ext cx="5554902" cy="43769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2CF6C0B-0041-9941-8F2F-776935F01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36" y="1642852"/>
            <a:ext cx="5487277" cy="43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5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8918</TotalTime>
  <Words>591</Words>
  <Application>Microsoft Macintosh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riolo</dc:creator>
  <cp:lastModifiedBy>ivan riolo</cp:lastModifiedBy>
  <cp:revision>12</cp:revision>
  <dcterms:created xsi:type="dcterms:W3CDTF">2022-03-07T21:40:15Z</dcterms:created>
  <dcterms:modified xsi:type="dcterms:W3CDTF">2022-05-12T22:12:14Z</dcterms:modified>
</cp:coreProperties>
</file>