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594" r:id="rId2"/>
    <p:sldId id="596" r:id="rId3"/>
    <p:sldId id="522" r:id="rId4"/>
    <p:sldId id="597" r:id="rId5"/>
    <p:sldId id="599" r:id="rId6"/>
    <p:sldId id="603" r:id="rId7"/>
    <p:sldId id="605" r:id="rId8"/>
    <p:sldId id="445" r:id="rId9"/>
    <p:sldId id="583" r:id="rId10"/>
    <p:sldId id="586" r:id="rId11"/>
    <p:sldId id="585" r:id="rId12"/>
    <p:sldId id="587" r:id="rId13"/>
    <p:sldId id="588" r:id="rId14"/>
    <p:sldId id="589" r:id="rId15"/>
    <p:sldId id="590" r:id="rId16"/>
    <p:sldId id="591" r:id="rId17"/>
    <p:sldId id="592" r:id="rId18"/>
    <p:sldId id="593" r:id="rId19"/>
    <p:sldId id="511" r:id="rId20"/>
    <p:sldId id="506" r:id="rId21"/>
    <p:sldId id="507" r:id="rId22"/>
    <p:sldId id="580" r:id="rId23"/>
    <p:sldId id="324" r:id="rId24"/>
    <p:sldId id="505" r:id="rId25"/>
    <p:sldId id="60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7C870B02-492D-4628-BCAD-5C3161E884BC}">
          <p14:sldIdLst>
            <p14:sldId id="594"/>
            <p14:sldId id="596"/>
            <p14:sldId id="522"/>
            <p14:sldId id="597"/>
            <p14:sldId id="599"/>
            <p14:sldId id="603"/>
            <p14:sldId id="605"/>
          </p14:sldIdLst>
        </p14:section>
        <p14:section name="Секция по подразбиране" id="{3F39C97B-30DC-4D4C-BA92-60F51C93D2D3}">
          <p14:sldIdLst>
            <p14:sldId id="445"/>
          </p14:sldIdLst>
        </p14:section>
        <p14:section name="Пример" id="{706FF5E1-15C3-4220-906A-7D375F38B696}">
          <p14:sldIdLst>
            <p14:sldId id="583"/>
            <p14:sldId id="586"/>
            <p14:sldId id="585"/>
          </p14:sldIdLst>
        </p14:section>
        <p14:section name="Вложени цикли" id="{2B714FF3-E173-47D3-A829-A8F4FA59986F}">
          <p14:sldIdLst>
            <p14:sldId id="587"/>
            <p14:sldId id="588"/>
            <p14:sldId id="589"/>
            <p14:sldId id="590"/>
            <p14:sldId id="591"/>
            <p14:sldId id="592"/>
            <p14:sldId id="593"/>
            <p14:sldId id="511"/>
            <p14:sldId id="506"/>
            <p14:sldId id="507"/>
            <p14:sldId id="580"/>
            <p14:sldId id="324"/>
            <p14:sldId id="505"/>
            <p14:sldId id="6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2" d="100"/>
          <a:sy n="72" d="100"/>
        </p:scale>
        <p:origin x="70" y="53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631f8f2bba7ab5a" providerId="LiveId" clId="{839A9C70-6C9F-4148-AC35-5194BED3F391}"/>
    <pc:docChg chg="modSld">
      <pc:chgData name="" userId="c631f8f2bba7ab5a" providerId="LiveId" clId="{839A9C70-6C9F-4148-AC35-5194BED3F391}" dt="2020-04-21T07:39:08.142" v="0"/>
      <pc:docMkLst>
        <pc:docMk/>
      </pc:docMkLst>
      <pc:sldChg chg="modAnim">
        <pc:chgData name="" userId="c631f8f2bba7ab5a" providerId="LiveId" clId="{839A9C70-6C9F-4148-AC35-5194BED3F391}" dt="2020-04-21T07:39:08.142" v="0"/>
        <pc:sldMkLst>
          <pc:docMk/>
          <pc:sldMk cId="2690989533" sldId="580"/>
        </pc:sldMkLst>
      </pc:sldChg>
    </pc:docChg>
  </pc:docChgLst>
  <pc:docChgLst>
    <pc:chgData userId="c631f8f2bba7ab5a" providerId="LiveId" clId="{D9513258-CBC8-4A50-931B-0A9DAE38F8EF}"/>
    <pc:docChg chg="undo custSel addSld delSld modSld modSection">
      <pc:chgData name="" userId="c631f8f2bba7ab5a" providerId="LiveId" clId="{D9513258-CBC8-4A50-931B-0A9DAE38F8EF}" dt="2020-04-14T09:56:55.062" v="205"/>
      <pc:docMkLst>
        <pc:docMk/>
      </pc:docMkLst>
      <pc:sldChg chg="modAnim">
        <pc:chgData name="" userId="c631f8f2bba7ab5a" providerId="LiveId" clId="{D9513258-CBC8-4A50-931B-0A9DAE38F8EF}" dt="2020-04-09T10:04:15.655" v="196"/>
        <pc:sldMkLst>
          <pc:docMk/>
          <pc:sldMk cId="1072129884" sldId="506"/>
        </pc:sldMkLst>
      </pc:sldChg>
      <pc:sldChg chg="modAnim">
        <pc:chgData name="" userId="c631f8f2bba7ab5a" providerId="LiveId" clId="{D9513258-CBC8-4A50-931B-0A9DAE38F8EF}" dt="2020-04-13T09:12:31.659" v="204"/>
        <pc:sldMkLst>
          <pc:docMk/>
          <pc:sldMk cId="2472416873" sldId="507"/>
        </pc:sldMkLst>
      </pc:sldChg>
      <pc:sldChg chg="modAnim">
        <pc:chgData name="" userId="c631f8f2bba7ab5a" providerId="LiveId" clId="{D9513258-CBC8-4A50-931B-0A9DAE38F8EF}" dt="2020-04-09T10:04:11.602" v="195"/>
        <pc:sldMkLst>
          <pc:docMk/>
          <pc:sldMk cId="1969078711" sldId="511"/>
        </pc:sldMkLst>
      </pc:sldChg>
      <pc:sldChg chg="addSp delSp">
        <pc:chgData name="" userId="c631f8f2bba7ab5a" providerId="LiveId" clId="{D9513258-CBC8-4A50-931B-0A9DAE38F8EF}" dt="2020-04-09T09:49:20.526" v="6"/>
        <pc:sldMkLst>
          <pc:docMk/>
          <pc:sldMk cId="278579895" sldId="522"/>
        </pc:sldMkLst>
        <pc:picChg chg="add del">
          <ac:chgData name="" userId="c631f8f2bba7ab5a" providerId="LiveId" clId="{D9513258-CBC8-4A50-931B-0A9DAE38F8EF}" dt="2020-04-09T09:49:19.226" v="4" actId="478"/>
          <ac:picMkLst>
            <pc:docMk/>
            <pc:sldMk cId="278579895" sldId="522"/>
            <ac:picMk id="4" creationId="{EBF328DD-F737-4D78-A332-EBA373469EAE}"/>
          </ac:picMkLst>
        </pc:picChg>
        <pc:picChg chg="add">
          <ac:chgData name="" userId="c631f8f2bba7ab5a" providerId="LiveId" clId="{D9513258-CBC8-4A50-931B-0A9DAE38F8EF}" dt="2020-04-09T09:49:20.526" v="6"/>
          <ac:picMkLst>
            <pc:docMk/>
            <pc:sldMk cId="278579895" sldId="522"/>
            <ac:picMk id="5" creationId="{DBB2B2AE-D566-42C5-B789-C38F8F4C4C69}"/>
          </ac:picMkLst>
        </pc:picChg>
        <pc:picChg chg="del">
          <ac:chgData name="" userId="c631f8f2bba7ab5a" providerId="LiveId" clId="{D9513258-CBC8-4A50-931B-0A9DAE38F8EF}" dt="2020-04-09T09:49:20.320" v="5" actId="478"/>
          <ac:picMkLst>
            <pc:docMk/>
            <pc:sldMk cId="278579895" sldId="522"/>
            <ac:picMk id="1026" creationId="{933A1FEE-0D74-4291-9197-45C891F6CF1E}"/>
          </ac:picMkLst>
        </pc:picChg>
      </pc:sldChg>
      <pc:sldChg chg="add">
        <pc:chgData name="" userId="c631f8f2bba7ab5a" providerId="LiveId" clId="{D9513258-CBC8-4A50-931B-0A9DAE38F8EF}" dt="2020-04-14T09:56:55.062" v="205"/>
        <pc:sldMkLst>
          <pc:docMk/>
          <pc:sldMk cId="2690989533" sldId="580"/>
        </pc:sldMkLst>
      </pc:sldChg>
      <pc:sldChg chg="modAnim">
        <pc:chgData name="" userId="c631f8f2bba7ab5a" providerId="LiveId" clId="{D9513258-CBC8-4A50-931B-0A9DAE38F8EF}" dt="2020-04-09T09:52:32.072" v="52"/>
        <pc:sldMkLst>
          <pc:docMk/>
          <pc:sldMk cId="21160753" sldId="583"/>
        </pc:sldMkLst>
      </pc:sldChg>
      <pc:sldChg chg="modSp">
        <pc:chgData name="" userId="c631f8f2bba7ab5a" providerId="LiveId" clId="{D9513258-CBC8-4A50-931B-0A9DAE38F8EF}" dt="2020-04-09T09:52:53.992" v="57" actId="14100"/>
        <pc:sldMkLst>
          <pc:docMk/>
          <pc:sldMk cId="2561174434" sldId="585"/>
        </pc:sldMkLst>
        <pc:spChg chg="mod">
          <ac:chgData name="" userId="c631f8f2bba7ab5a" providerId="LiveId" clId="{D9513258-CBC8-4A50-931B-0A9DAE38F8EF}" dt="2020-04-09T09:52:53.992" v="57" actId="14100"/>
          <ac:spMkLst>
            <pc:docMk/>
            <pc:sldMk cId="2561174434" sldId="585"/>
            <ac:spMk id="7" creationId="{1C744686-354B-4B30-B44C-7790A869E65D}"/>
          </ac:spMkLst>
        </pc:spChg>
        <pc:picChg chg="mod">
          <ac:chgData name="" userId="c631f8f2bba7ab5a" providerId="LiveId" clId="{D9513258-CBC8-4A50-931B-0A9DAE38F8EF}" dt="2020-04-09T09:52:42.255" v="53" actId="14100"/>
          <ac:picMkLst>
            <pc:docMk/>
            <pc:sldMk cId="2561174434" sldId="585"/>
            <ac:picMk id="3" creationId="{D69977A2-14D0-48D2-A933-C28C22C538BD}"/>
          </ac:picMkLst>
        </pc:picChg>
      </pc:sldChg>
      <pc:sldChg chg="addSp delSp modSp addAnim delAnim modAnim">
        <pc:chgData name="" userId="c631f8f2bba7ab5a" providerId="LiveId" clId="{D9513258-CBC8-4A50-931B-0A9DAE38F8EF}" dt="2020-04-09T10:00:06.309" v="147" actId="1076"/>
        <pc:sldMkLst>
          <pc:docMk/>
          <pc:sldMk cId="4128848488" sldId="587"/>
        </pc:sldMkLst>
        <pc:spChg chg="mod">
          <ac:chgData name="" userId="c631f8f2bba7ab5a" providerId="LiveId" clId="{D9513258-CBC8-4A50-931B-0A9DAE38F8EF}" dt="2020-04-09T09:59:10.639" v="134" actId="1076"/>
          <ac:spMkLst>
            <pc:docMk/>
            <pc:sldMk cId="4128848488" sldId="587"/>
            <ac:spMk id="3" creationId="{00000000-0000-0000-0000-000000000000}"/>
          </ac:spMkLst>
        </pc:spChg>
        <pc:spChg chg="mod">
          <ac:chgData name="" userId="c631f8f2bba7ab5a" providerId="LiveId" clId="{D9513258-CBC8-4A50-931B-0A9DAE38F8EF}" dt="2020-04-09T09:56:54.901" v="104" actId="1076"/>
          <ac:spMkLst>
            <pc:docMk/>
            <pc:sldMk cId="4128848488" sldId="587"/>
            <ac:spMk id="10" creationId="{00000000-0000-0000-0000-000000000000}"/>
          </ac:spMkLst>
        </pc:spChg>
        <pc:spChg chg="mod">
          <ac:chgData name="" userId="c631f8f2bba7ab5a" providerId="LiveId" clId="{D9513258-CBC8-4A50-931B-0A9DAE38F8EF}" dt="2020-04-09T09:54:20.042" v="80" actId="1076"/>
          <ac:spMkLst>
            <pc:docMk/>
            <pc:sldMk cId="4128848488" sldId="587"/>
            <ac:spMk id="11" creationId="{54A19267-E3CB-4A8E-9FC9-4B9A91BCE59A}"/>
          </ac:spMkLst>
        </pc:spChg>
        <pc:spChg chg="add mod">
          <ac:chgData name="" userId="c631f8f2bba7ab5a" providerId="LiveId" clId="{D9513258-CBC8-4A50-931B-0A9DAE38F8EF}" dt="2020-04-09T09:59:33.129" v="142" actId="1076"/>
          <ac:spMkLst>
            <pc:docMk/>
            <pc:sldMk cId="4128848488" sldId="587"/>
            <ac:spMk id="14" creationId="{96114D69-D61C-46C6-B5A0-B9F120C3A31E}"/>
          </ac:spMkLst>
        </pc:spChg>
        <pc:spChg chg="add del">
          <ac:chgData name="" userId="c631f8f2bba7ab5a" providerId="LiveId" clId="{D9513258-CBC8-4A50-931B-0A9DAE38F8EF}" dt="2020-04-09T09:57:18.140" v="111"/>
          <ac:spMkLst>
            <pc:docMk/>
            <pc:sldMk cId="4128848488" sldId="587"/>
            <ac:spMk id="15" creationId="{6A6F9CE5-F52E-4A52-9697-51BAC99C2C51}"/>
          </ac:spMkLst>
        </pc:spChg>
        <pc:spChg chg="add mod">
          <ac:chgData name="" userId="c631f8f2bba7ab5a" providerId="LiveId" clId="{D9513258-CBC8-4A50-931B-0A9DAE38F8EF}" dt="2020-04-09T09:59:36.578" v="143" actId="1076"/>
          <ac:spMkLst>
            <pc:docMk/>
            <pc:sldMk cId="4128848488" sldId="587"/>
            <ac:spMk id="18" creationId="{236566AB-A410-4235-9E76-1E8FE3E89940}"/>
          </ac:spMkLst>
        </pc:spChg>
        <pc:spChg chg="add mod">
          <ac:chgData name="" userId="c631f8f2bba7ab5a" providerId="LiveId" clId="{D9513258-CBC8-4A50-931B-0A9DAE38F8EF}" dt="2020-04-09T09:59:39.450" v="144" actId="1076"/>
          <ac:spMkLst>
            <pc:docMk/>
            <pc:sldMk cId="4128848488" sldId="587"/>
            <ac:spMk id="19" creationId="{5C38CBBB-2532-4A05-BC23-9DF23E463D0B}"/>
          </ac:spMkLst>
        </pc:spChg>
        <pc:spChg chg="add mod">
          <ac:chgData name="" userId="c631f8f2bba7ab5a" providerId="LiveId" clId="{D9513258-CBC8-4A50-931B-0A9DAE38F8EF}" dt="2020-04-09T09:59:43.947" v="145" actId="1076"/>
          <ac:spMkLst>
            <pc:docMk/>
            <pc:sldMk cId="4128848488" sldId="587"/>
            <ac:spMk id="20" creationId="{DC3E0468-C239-4A5C-B5E8-6DC1B79FF18E}"/>
          </ac:spMkLst>
        </pc:spChg>
        <pc:grpChg chg="add del mod">
          <ac:chgData name="" userId="c631f8f2bba7ab5a" providerId="LiveId" clId="{D9513258-CBC8-4A50-931B-0A9DAE38F8EF}" dt="2020-04-09T09:57:55.859" v="120" actId="478"/>
          <ac:grpSpMkLst>
            <pc:docMk/>
            <pc:sldMk cId="4128848488" sldId="587"/>
            <ac:grpSpMk id="5" creationId="{947A5201-A075-4BD7-8E91-B42FE9F2BC8D}"/>
          </ac:grpSpMkLst>
        </pc:grpChg>
        <pc:grpChg chg="mod">
          <ac:chgData name="" userId="c631f8f2bba7ab5a" providerId="LiveId" clId="{D9513258-CBC8-4A50-931B-0A9DAE38F8EF}" dt="2020-04-09T10:00:06.309" v="147" actId="1076"/>
          <ac:grpSpMkLst>
            <pc:docMk/>
            <pc:sldMk cId="4128848488" sldId="587"/>
            <ac:grpSpMk id="6" creationId="{C038F034-927C-4C8B-AE6F-FCDDEC408B9D}"/>
          </ac:grpSpMkLst>
        </pc:grpChg>
      </pc:sldChg>
      <pc:sldChg chg="modSp">
        <pc:chgData name="" userId="c631f8f2bba7ab5a" providerId="LiveId" clId="{D9513258-CBC8-4A50-931B-0A9DAE38F8EF}" dt="2020-04-09T10:01:18.063" v="163" actId="1076"/>
        <pc:sldMkLst>
          <pc:docMk/>
          <pc:sldMk cId="2106822013" sldId="588"/>
        </pc:sldMkLst>
        <pc:picChg chg="mod">
          <ac:chgData name="" userId="c631f8f2bba7ab5a" providerId="LiveId" clId="{D9513258-CBC8-4A50-931B-0A9DAE38F8EF}" dt="2020-04-09T10:01:18.063" v="163" actId="1076"/>
          <ac:picMkLst>
            <pc:docMk/>
            <pc:sldMk cId="2106822013" sldId="588"/>
            <ac:picMk id="7" creationId="{B1DF35CC-9970-4E35-9DBD-F10DDB8DD27F}"/>
          </ac:picMkLst>
        </pc:picChg>
        <pc:picChg chg="mod">
          <ac:chgData name="" userId="c631f8f2bba7ab5a" providerId="LiveId" clId="{D9513258-CBC8-4A50-931B-0A9DAE38F8EF}" dt="2020-04-09T10:00:16.898" v="148" actId="1076"/>
          <ac:picMkLst>
            <pc:docMk/>
            <pc:sldMk cId="2106822013" sldId="588"/>
            <ac:picMk id="1030" creationId="{EB61D225-B229-41B9-A212-11C2BFE90DF2}"/>
          </ac:picMkLst>
        </pc:picChg>
      </pc:sldChg>
      <pc:sldChg chg="modSp">
        <pc:chgData name="" userId="c631f8f2bba7ab5a" providerId="LiveId" clId="{D9513258-CBC8-4A50-931B-0A9DAE38F8EF}" dt="2020-04-09T10:01:06.498" v="159" actId="207"/>
        <pc:sldMkLst>
          <pc:docMk/>
          <pc:sldMk cId="3666708421" sldId="589"/>
        </pc:sldMkLst>
        <pc:spChg chg="mod">
          <ac:chgData name="" userId="c631f8f2bba7ab5a" providerId="LiveId" clId="{D9513258-CBC8-4A50-931B-0A9DAE38F8EF}" dt="2020-04-09T10:01:06.498" v="159" actId="207"/>
          <ac:spMkLst>
            <pc:docMk/>
            <pc:sldMk cId="3666708421" sldId="589"/>
            <ac:spMk id="7" creationId="{CF210768-BF89-40E5-8117-50B61D8E1C8D}"/>
          </ac:spMkLst>
        </pc:spChg>
      </pc:sldChg>
      <pc:sldChg chg="modAnim">
        <pc:chgData name="" userId="c631f8f2bba7ab5a" providerId="LiveId" clId="{D9513258-CBC8-4A50-931B-0A9DAE38F8EF}" dt="2020-04-09T10:01:36.100" v="164"/>
        <pc:sldMkLst>
          <pc:docMk/>
          <pc:sldMk cId="1354446446" sldId="590"/>
        </pc:sldMkLst>
      </pc:sldChg>
      <pc:sldChg chg="modSp modAnim">
        <pc:chgData name="" userId="c631f8f2bba7ab5a" providerId="LiveId" clId="{D9513258-CBC8-4A50-931B-0A9DAE38F8EF}" dt="2020-04-09T10:02:44.963" v="182" actId="14100"/>
        <pc:sldMkLst>
          <pc:docMk/>
          <pc:sldMk cId="552918642" sldId="591"/>
        </pc:sldMkLst>
        <pc:spChg chg="mod">
          <ac:chgData name="" userId="c631f8f2bba7ab5a" providerId="LiveId" clId="{D9513258-CBC8-4A50-931B-0A9DAE38F8EF}" dt="2020-04-09T10:02:44.963" v="182" actId="14100"/>
          <ac:spMkLst>
            <pc:docMk/>
            <pc:sldMk cId="552918642" sldId="591"/>
            <ac:spMk id="9" creationId="{00000000-0000-0000-0000-000000000000}"/>
          </ac:spMkLst>
        </pc:spChg>
      </pc:sldChg>
      <pc:sldChg chg="modSp">
        <pc:chgData name="" userId="c631f8f2bba7ab5a" providerId="LiveId" clId="{D9513258-CBC8-4A50-931B-0A9DAE38F8EF}" dt="2020-04-09T10:03:15.503" v="191" actId="1076"/>
        <pc:sldMkLst>
          <pc:docMk/>
          <pc:sldMk cId="1437202887" sldId="592"/>
        </pc:sldMkLst>
        <pc:spChg chg="mod">
          <ac:chgData name="" userId="c631f8f2bba7ab5a" providerId="LiveId" clId="{D9513258-CBC8-4A50-931B-0A9DAE38F8EF}" dt="2020-04-09T10:03:15.503" v="191" actId="1076"/>
          <ac:spMkLst>
            <pc:docMk/>
            <pc:sldMk cId="1437202887" sldId="592"/>
            <ac:spMk id="12" creationId="{00000000-0000-0000-0000-000000000000}"/>
          </ac:spMkLst>
        </pc:spChg>
        <pc:spChg chg="mod">
          <ac:chgData name="" userId="c631f8f2bba7ab5a" providerId="LiveId" clId="{D9513258-CBC8-4A50-931B-0A9DAE38F8EF}" dt="2020-04-09T10:03:04.636" v="188" actId="1076"/>
          <ac:spMkLst>
            <pc:docMk/>
            <pc:sldMk cId="1437202887" sldId="592"/>
            <ac:spMk id="14" creationId="{00000000-0000-0000-0000-000000000000}"/>
          </ac:spMkLst>
        </pc:spChg>
        <pc:spChg chg="mod">
          <ac:chgData name="" userId="c631f8f2bba7ab5a" providerId="LiveId" clId="{D9513258-CBC8-4A50-931B-0A9DAE38F8EF}" dt="2020-04-09T10:03:08.291" v="189" actId="403"/>
          <ac:spMkLst>
            <pc:docMk/>
            <pc:sldMk cId="1437202887" sldId="592"/>
            <ac:spMk id="17" creationId="{00000000-0000-0000-0000-000000000000}"/>
          </ac:spMkLst>
        </pc:spChg>
        <pc:spChg chg="mod">
          <ac:chgData name="" userId="c631f8f2bba7ab5a" providerId="LiveId" clId="{D9513258-CBC8-4A50-931B-0A9DAE38F8EF}" dt="2020-04-09T10:02:51.513" v="185" actId="403"/>
          <ac:spMkLst>
            <pc:docMk/>
            <pc:sldMk cId="1437202887" sldId="592"/>
            <ac:spMk id="19" creationId="{00000000-0000-0000-0000-000000000000}"/>
          </ac:spMkLst>
        </pc:spChg>
        <pc:grpChg chg="mod">
          <ac:chgData name="" userId="c631f8f2bba7ab5a" providerId="LiveId" clId="{D9513258-CBC8-4A50-931B-0A9DAE38F8EF}" dt="2020-04-09T10:02:48.575" v="184" actId="1076"/>
          <ac:grpSpMkLst>
            <pc:docMk/>
            <pc:sldMk cId="1437202887" sldId="592"/>
            <ac:grpSpMk id="2" creationId="{007C73DE-EA2B-43D1-A8E0-0B0F2E4BD897}"/>
          </ac:grpSpMkLst>
        </pc:grpChg>
      </pc:sldChg>
      <pc:sldChg chg="modAnim">
        <pc:chgData name="" userId="c631f8f2bba7ab5a" providerId="LiveId" clId="{D9513258-CBC8-4A50-931B-0A9DAE38F8EF}" dt="2020-04-09T10:03:54.922" v="194"/>
        <pc:sldMkLst>
          <pc:docMk/>
          <pc:sldMk cId="905079233" sldId="593"/>
        </pc:sldMkLst>
      </pc:sldChg>
      <pc:sldChg chg="delSp modSp modAnim">
        <pc:chgData name="" userId="c631f8f2bba7ab5a" providerId="LiveId" clId="{D9513258-CBC8-4A50-931B-0A9DAE38F8EF}" dt="2020-04-13T09:11:12.058" v="203" actId="14100"/>
        <pc:sldMkLst>
          <pc:docMk/>
          <pc:sldMk cId="3435008154" sldId="596"/>
        </pc:sldMkLst>
        <pc:spChg chg="mod">
          <ac:chgData name="" userId="c631f8f2bba7ab5a" providerId="LiveId" clId="{D9513258-CBC8-4A50-931B-0A9DAE38F8EF}" dt="2020-04-13T09:11:12.058" v="203" actId="14100"/>
          <ac:spMkLst>
            <pc:docMk/>
            <pc:sldMk cId="3435008154" sldId="596"/>
            <ac:spMk id="444419" creationId="{00000000-0000-0000-0000-000000000000}"/>
          </ac:spMkLst>
        </pc:spChg>
        <pc:picChg chg="del">
          <ac:chgData name="" userId="c631f8f2bba7ab5a" providerId="LiveId" clId="{D9513258-CBC8-4A50-931B-0A9DAE38F8EF}" dt="2020-04-13T09:11:03.677" v="199" actId="478"/>
          <ac:picMkLst>
            <pc:docMk/>
            <pc:sldMk cId="3435008154" sldId="596"/>
            <ac:picMk id="4" creationId="{00000000-0000-0000-0000-000000000000}"/>
          </ac:picMkLst>
        </pc:picChg>
      </pc:sldChg>
      <pc:sldChg chg="modSp modAnim">
        <pc:chgData name="" userId="c631f8f2bba7ab5a" providerId="LiveId" clId="{D9513258-CBC8-4A50-931B-0A9DAE38F8EF}" dt="2020-04-09T09:50:20.026" v="18" actId="1076"/>
        <pc:sldMkLst>
          <pc:docMk/>
          <pc:sldMk cId="3087325627" sldId="597"/>
        </pc:sldMkLst>
        <pc:spChg chg="mod">
          <ac:chgData name="" userId="c631f8f2bba7ab5a" providerId="LiveId" clId="{D9513258-CBC8-4A50-931B-0A9DAE38F8EF}" dt="2020-04-09T09:50:10.254" v="15" actId="403"/>
          <ac:spMkLst>
            <pc:docMk/>
            <pc:sldMk cId="3087325627" sldId="597"/>
            <ac:spMk id="10" creationId="{C0C63803-9C95-487B-B660-EDF01426E51D}"/>
          </ac:spMkLst>
        </pc:spChg>
        <pc:grpChg chg="mod">
          <ac:chgData name="" userId="c631f8f2bba7ab5a" providerId="LiveId" clId="{D9513258-CBC8-4A50-931B-0A9DAE38F8EF}" dt="2020-04-09T09:50:18.012" v="17" actId="1076"/>
          <ac:grpSpMkLst>
            <pc:docMk/>
            <pc:sldMk cId="3087325627" sldId="597"/>
            <ac:grpSpMk id="6" creationId="{AE6A1D6A-A1D4-4185-94E0-BD06FBFEA04C}"/>
          </ac:grpSpMkLst>
        </pc:grpChg>
        <pc:grpChg chg="mod">
          <ac:chgData name="" userId="c631f8f2bba7ab5a" providerId="LiveId" clId="{D9513258-CBC8-4A50-931B-0A9DAE38F8EF}" dt="2020-04-09T09:50:20.026" v="18" actId="1076"/>
          <ac:grpSpMkLst>
            <pc:docMk/>
            <pc:sldMk cId="3087325627" sldId="597"/>
            <ac:grpSpMk id="15" creationId="{56C13EED-B490-48BB-B5E6-BD0EA6ACE9C4}"/>
          </ac:grpSpMkLst>
        </pc:grpChg>
      </pc:sldChg>
      <pc:sldChg chg="modSp modAnim">
        <pc:chgData name="" userId="c631f8f2bba7ab5a" providerId="LiveId" clId="{D9513258-CBC8-4A50-931B-0A9DAE38F8EF}" dt="2020-04-09T09:50:44.636" v="26" actId="403"/>
        <pc:sldMkLst>
          <pc:docMk/>
          <pc:sldMk cId="4143664530" sldId="599"/>
        </pc:sldMkLst>
        <pc:spChg chg="mod">
          <ac:chgData name="" userId="c631f8f2bba7ab5a" providerId="LiveId" clId="{D9513258-CBC8-4A50-931B-0A9DAE38F8EF}" dt="2020-04-09T09:50:44.636" v="26" actId="403"/>
          <ac:spMkLst>
            <pc:docMk/>
            <pc:sldMk cId="4143664530" sldId="599"/>
            <ac:spMk id="10" creationId="{C0C63803-9C95-487B-B660-EDF01426E51D}"/>
          </ac:spMkLst>
        </pc:spChg>
        <pc:grpChg chg="mod">
          <ac:chgData name="" userId="c631f8f2bba7ab5a" providerId="LiveId" clId="{D9513258-CBC8-4A50-931B-0A9DAE38F8EF}" dt="2020-04-09T09:50:40.374" v="24" actId="1076"/>
          <ac:grpSpMkLst>
            <pc:docMk/>
            <pc:sldMk cId="4143664530" sldId="599"/>
            <ac:grpSpMk id="6" creationId="{AE6A1D6A-A1D4-4185-94E0-BD06FBFEA04C}"/>
          </ac:grpSpMkLst>
        </pc:grpChg>
        <pc:grpChg chg="mod">
          <ac:chgData name="" userId="c631f8f2bba7ab5a" providerId="LiveId" clId="{D9513258-CBC8-4A50-931B-0A9DAE38F8EF}" dt="2020-04-09T09:50:26.655" v="20" actId="1076"/>
          <ac:grpSpMkLst>
            <pc:docMk/>
            <pc:sldMk cId="4143664530" sldId="599"/>
            <ac:grpSpMk id="12" creationId="{5A309E37-E2B9-414A-B29A-6FBF8B960C4F}"/>
          </ac:grpSpMkLst>
        </pc:grpChg>
        <pc:grpChg chg="mod">
          <ac:chgData name="" userId="c631f8f2bba7ab5a" providerId="LiveId" clId="{D9513258-CBC8-4A50-931B-0A9DAE38F8EF}" dt="2020-04-09T09:50:28.982" v="21" actId="1076"/>
          <ac:grpSpMkLst>
            <pc:docMk/>
            <pc:sldMk cId="4143664530" sldId="599"/>
            <ac:grpSpMk id="15" creationId="{56C13EED-B490-48BB-B5E6-BD0EA6ACE9C4}"/>
          </ac:grpSpMkLst>
        </pc:grpChg>
      </pc:sldChg>
      <pc:sldChg chg="modSp modAnim">
        <pc:chgData name="" userId="c631f8f2bba7ab5a" providerId="LiveId" clId="{D9513258-CBC8-4A50-931B-0A9DAE38F8EF}" dt="2020-04-09T09:51:17.478" v="38" actId="1076"/>
        <pc:sldMkLst>
          <pc:docMk/>
          <pc:sldMk cId="2952440661" sldId="601"/>
        </pc:sldMkLst>
        <pc:spChg chg="mod">
          <ac:chgData name="" userId="c631f8f2bba7ab5a" providerId="LiveId" clId="{D9513258-CBC8-4A50-931B-0A9DAE38F8EF}" dt="2020-04-09T09:51:06.359" v="34" actId="14100"/>
          <ac:spMkLst>
            <pc:docMk/>
            <pc:sldMk cId="2952440661" sldId="601"/>
            <ac:spMk id="10" creationId="{C0C63803-9C95-487B-B660-EDF01426E51D}"/>
          </ac:spMkLst>
        </pc:spChg>
        <pc:grpChg chg="mod">
          <ac:chgData name="" userId="c631f8f2bba7ab5a" providerId="LiveId" clId="{D9513258-CBC8-4A50-931B-0A9DAE38F8EF}" dt="2020-04-09T09:51:14.950" v="37" actId="1076"/>
          <ac:grpSpMkLst>
            <pc:docMk/>
            <pc:sldMk cId="2952440661" sldId="601"/>
            <ac:grpSpMk id="17" creationId="{C40F4395-F3CD-4839-B521-D25FEADFA98B}"/>
          </ac:grpSpMkLst>
        </pc:grpChg>
        <pc:grpChg chg="mod">
          <ac:chgData name="" userId="c631f8f2bba7ab5a" providerId="LiveId" clId="{D9513258-CBC8-4A50-931B-0A9DAE38F8EF}" dt="2020-04-09T09:51:10.615" v="35" actId="1076"/>
          <ac:grpSpMkLst>
            <pc:docMk/>
            <pc:sldMk cId="2952440661" sldId="601"/>
            <ac:grpSpMk id="18" creationId="{4B2D9BF5-3606-40BC-9C72-63575C76D63C}"/>
          </ac:grpSpMkLst>
        </pc:grpChg>
        <pc:grpChg chg="mod">
          <ac:chgData name="" userId="c631f8f2bba7ab5a" providerId="LiveId" clId="{D9513258-CBC8-4A50-931B-0A9DAE38F8EF}" dt="2020-04-09T09:51:17.478" v="38" actId="1076"/>
          <ac:grpSpMkLst>
            <pc:docMk/>
            <pc:sldMk cId="2952440661" sldId="601"/>
            <ac:grpSpMk id="22" creationId="{263B933C-4BA7-483C-A696-93986F648407}"/>
          </ac:grpSpMkLst>
        </pc:grpChg>
        <pc:grpChg chg="mod">
          <ac:chgData name="" userId="c631f8f2bba7ab5a" providerId="LiveId" clId="{D9513258-CBC8-4A50-931B-0A9DAE38F8EF}" dt="2020-04-09T09:51:12.529" v="36" actId="1076"/>
          <ac:grpSpMkLst>
            <pc:docMk/>
            <pc:sldMk cId="2952440661" sldId="601"/>
            <ac:grpSpMk id="25" creationId="{6A37FCC3-68D0-4E88-A413-0F04A87AFEE4}"/>
          </ac:grpSpMkLst>
        </pc:grpChg>
      </pc:sldChg>
      <pc:sldChg chg="modSp modAnim">
        <pc:chgData name="" userId="c631f8f2bba7ab5a" providerId="LiveId" clId="{D9513258-CBC8-4A50-931B-0A9DAE38F8EF}" dt="2020-04-09T09:51:42.375" v="45" actId="1076"/>
        <pc:sldMkLst>
          <pc:docMk/>
          <pc:sldMk cId="2144814384" sldId="603"/>
        </pc:sldMkLst>
        <pc:spChg chg="mod">
          <ac:chgData name="" userId="c631f8f2bba7ab5a" providerId="LiveId" clId="{D9513258-CBC8-4A50-931B-0A9DAE38F8EF}" dt="2020-04-09T09:51:33.742" v="42" actId="14100"/>
          <ac:spMkLst>
            <pc:docMk/>
            <pc:sldMk cId="2144814384" sldId="603"/>
            <ac:spMk id="10" creationId="{C0C63803-9C95-487B-B660-EDF01426E51D}"/>
          </ac:spMkLst>
        </pc:spChg>
        <pc:grpChg chg="mod">
          <ac:chgData name="" userId="c631f8f2bba7ab5a" providerId="LiveId" clId="{D9513258-CBC8-4A50-931B-0A9DAE38F8EF}" dt="2020-04-09T09:51:37.558" v="44" actId="1076"/>
          <ac:grpSpMkLst>
            <pc:docMk/>
            <pc:sldMk cId="2144814384" sldId="603"/>
            <ac:grpSpMk id="18" creationId="{4B2D9BF5-3606-40BC-9C72-63575C76D63C}"/>
          </ac:grpSpMkLst>
        </pc:grpChg>
        <pc:grpChg chg="mod">
          <ac:chgData name="" userId="c631f8f2bba7ab5a" providerId="LiveId" clId="{D9513258-CBC8-4A50-931B-0A9DAE38F8EF}" dt="2020-04-09T09:51:42.375" v="45" actId="1076"/>
          <ac:grpSpMkLst>
            <pc:docMk/>
            <pc:sldMk cId="2144814384" sldId="603"/>
            <ac:grpSpMk id="22" creationId="{263B933C-4BA7-483C-A696-93986F648407}"/>
          </ac:grpSpMkLst>
        </pc:grpChg>
      </pc:sldChg>
      <pc:sldChg chg="modSp modAnim">
        <pc:chgData name="" userId="c631f8f2bba7ab5a" providerId="LiveId" clId="{D9513258-CBC8-4A50-931B-0A9DAE38F8EF}" dt="2020-04-09T09:52:21.119" v="51" actId="1076"/>
        <pc:sldMkLst>
          <pc:docMk/>
          <pc:sldMk cId="4197539059" sldId="605"/>
        </pc:sldMkLst>
        <pc:spChg chg="mod">
          <ac:chgData name="" userId="c631f8f2bba7ab5a" providerId="LiveId" clId="{D9513258-CBC8-4A50-931B-0A9DAE38F8EF}" dt="2020-04-09T09:52:12.534" v="50" actId="403"/>
          <ac:spMkLst>
            <pc:docMk/>
            <pc:sldMk cId="4197539059" sldId="605"/>
            <ac:spMk id="10" creationId="{C0C63803-9C95-487B-B660-EDF01426E51D}"/>
          </ac:spMkLst>
        </pc:spChg>
        <pc:grpChg chg="mod">
          <ac:chgData name="" userId="c631f8f2bba7ab5a" providerId="LiveId" clId="{D9513258-CBC8-4A50-931B-0A9DAE38F8EF}" dt="2020-04-09T09:52:21.119" v="51" actId="1076"/>
          <ac:grpSpMkLst>
            <pc:docMk/>
            <pc:sldMk cId="4197539059" sldId="605"/>
            <ac:grpSpMk id="18" creationId="{4B2D9BF5-3606-40BC-9C72-63575C76D63C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12.5.2023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5650789-EFA4-4D58-8B10-D2FD528121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7001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B649C0-3B30-45B4-B2CD-550BF101F2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7736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E4802BD-6A21-4216-B592-967F048970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4347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104130-2167-4113-98D7-CA96F4A34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7934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23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D72FD0D-4A4C-4AD1-A614-374E5747EB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2904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F44357-DC2D-454F-B47D-6E7A98442D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336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05/12/2023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71456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sv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2920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2920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Работа 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2920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4285" y="5202190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4401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3699" y="6091512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524683" y="1968708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078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7E64-C790-472B-9537-EE92B1D417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sz="4800" dirty="0"/>
              <a:t>Как да си направим </a:t>
            </a:r>
            <a:r>
              <a:rPr lang="ru-RU" sz="4800" dirty="0" err="1"/>
              <a:t>часовник</a:t>
            </a:r>
            <a:r>
              <a:rPr lang="ru-RU" sz="4800" dirty="0"/>
              <a:t> с код?</a:t>
            </a:r>
            <a:endParaRPr lang="bg-BG" sz="4800" dirty="0"/>
          </a:p>
        </p:txBody>
      </p:sp>
      <p:pic>
        <p:nvPicPr>
          <p:cNvPr id="1042" name="Picture 18" descr="Image result for clock png">
            <a:extLst>
              <a:ext uri="{FF2B5EF4-FFF2-40B4-BE49-F238E27FC236}">
                <a16:creationId xmlns:a16="http://schemas.microsoft.com/office/drawing/2014/main" id="{FB32D34A-A543-4528-8D54-2C9AEDF8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33182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87AE7D2C-F1FB-426F-909A-EBED49B2F2A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err="1"/>
              <a:t>Демо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2327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CA2718-1E7F-42DE-A23C-706CC887D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220" y="1232286"/>
            <a:ext cx="11847560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/>
              <a:t>Външният</a:t>
            </a:r>
            <a:r>
              <a:rPr lang="en-US" sz="3200" dirty="0"/>
              <a:t> </a:t>
            </a:r>
            <a:r>
              <a:rPr lang="en-US" sz="3200" dirty="0" err="1"/>
              <a:t>цикъл</a:t>
            </a:r>
            <a:r>
              <a:rPr lang="en-US" sz="3200" dirty="0"/>
              <a:t> </a:t>
            </a:r>
            <a:r>
              <a:rPr lang="en-US" sz="3200" dirty="0" err="1"/>
              <a:t>отговаря</a:t>
            </a:r>
            <a:r>
              <a:rPr lang="en-US" sz="3200" dirty="0"/>
              <a:t> </a:t>
            </a:r>
            <a:r>
              <a:rPr lang="en-US" sz="3200" dirty="0" err="1"/>
              <a:t>за</a:t>
            </a:r>
            <a:r>
              <a:rPr lang="en-US" sz="3200" dirty="0"/>
              <a:t> </a:t>
            </a:r>
            <a:r>
              <a:rPr lang="en-US" sz="3200" dirty="0" err="1"/>
              <a:t>часовете</a:t>
            </a:r>
            <a:r>
              <a:rPr lang="en-US" sz="3200" dirty="0"/>
              <a:t>, а </a:t>
            </a:r>
            <a:r>
              <a:rPr lang="en-US" sz="3200" dirty="0" err="1"/>
              <a:t>вътрешния</a:t>
            </a:r>
            <a:r>
              <a:rPr lang="bg-BG" sz="3200" dirty="0"/>
              <a:t>т</a:t>
            </a:r>
            <a:r>
              <a:rPr lang="en-US" sz="3200" dirty="0"/>
              <a:t> </a:t>
            </a:r>
            <a:r>
              <a:rPr lang="en-US" sz="3200" dirty="0" err="1"/>
              <a:t>за</a:t>
            </a:r>
            <a:r>
              <a:rPr lang="en-US" sz="3200" dirty="0"/>
              <a:t> </a:t>
            </a:r>
            <a:r>
              <a:rPr lang="en-US" sz="3200" dirty="0" err="1"/>
              <a:t>минутите</a:t>
            </a:r>
            <a:endParaRPr lang="en-US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744686-354B-4B30-B44C-7790A869E6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2529000"/>
            <a:ext cx="7640428" cy="3307083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(let h = 0; h &lt;= 23; h++)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for (let m = 0; m &lt;= 59; m++)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  console.log(`${h}:${m}`);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Пример – часовник (2)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9977A2-14D0-48D2-A933-C28C22C538B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89374" y="1785861"/>
            <a:ext cx="2863656" cy="463204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BE7D46C8-A4BC-4987-9E55-9FD70586BB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7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375872" y="1249289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на брой пъти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38F034-927C-4C8B-AE6F-FCDDEC408B9D}"/>
              </a:ext>
            </a:extLst>
          </p:cNvPr>
          <p:cNvGrpSpPr/>
          <p:nvPr/>
        </p:nvGrpSpPr>
        <p:grpSpPr>
          <a:xfrm>
            <a:off x="8579206" y="2002519"/>
            <a:ext cx="3488546" cy="3488546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4E51ED83-6A37-46CC-AB36-13AC618432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6114D69-D61C-46C6-B5A0-B9F120C3A31E}"/>
              </a:ext>
            </a:extLst>
          </p:cNvPr>
          <p:cNvSpPr txBox="1">
            <a:spLocks/>
          </p:cNvSpPr>
          <p:nvPr/>
        </p:nvSpPr>
        <p:spPr>
          <a:xfrm>
            <a:off x="651000" y="2828861"/>
            <a:ext cx="7170253" cy="1641826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(let i = 0; i &lt; n; i++) 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for (let j = 0; j &lt; n; j++) 			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6566AB-A410-4235-9E76-1E8FE3E89940}"/>
              </a:ext>
            </a:extLst>
          </p:cNvPr>
          <p:cNvSpPr/>
          <p:nvPr/>
        </p:nvSpPr>
        <p:spPr>
          <a:xfrm>
            <a:off x="2406000" y="2944611"/>
            <a:ext cx="453708" cy="48438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38CBBB-2532-4A05-BC23-9DF23E463D0B}"/>
              </a:ext>
            </a:extLst>
          </p:cNvPr>
          <p:cNvSpPr/>
          <p:nvPr/>
        </p:nvSpPr>
        <p:spPr>
          <a:xfrm>
            <a:off x="3128585" y="3541282"/>
            <a:ext cx="422813" cy="533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DC3E0468-C239-4A5C-B5E8-6DC1B79FF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1000" y="3969000"/>
            <a:ext cx="3806300" cy="1474386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Имената на </a:t>
            </a:r>
            <a:r>
              <a:rPr lang="bg-BG" sz="2800" b="1" noProof="1">
                <a:solidFill>
                  <a:schemeClr val="bg2"/>
                </a:solidFill>
              </a:rPr>
              <a:t>променливите</a:t>
            </a:r>
            <a:r>
              <a:rPr lang="bg-BG" sz="2800" b="1" dirty="0">
                <a:solidFill>
                  <a:schemeClr val="bg2"/>
                </a:solidFill>
              </a:rPr>
              <a:t> трябва да бъдат различни</a:t>
            </a:r>
          </a:p>
        </p:txBody>
      </p:sp>
    </p:spTree>
    <p:extLst>
      <p:ext uri="{BB962C8B-B14F-4D97-AF65-F5344CB8AC3E}">
        <p14:creationId xmlns:p14="http://schemas.microsoft.com/office/powerpoint/2010/main" val="412884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1 до 10</a:t>
            </a:r>
            <a:endParaRPr lang="en-US" dirty="0"/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условие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192446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DF35CC-9970-4E35-9DBD-F10DDB8DD27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1" y="2429316"/>
            <a:ext cx="2333625" cy="427672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5B4425A-5B0F-4117-94F3-CDB71F99CB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68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1499" y="1629000"/>
            <a:ext cx="11048999" cy="3942206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for (let x = 1; x &lt;= 10; x++)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for (let y = 1; y &lt;= 10; y++)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let product = x * y;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console.log(`${x} * ${y} = ${product}`);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решение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08E908C-3F0C-4564-81DD-4F50B31B7C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0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618310" y="1219200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прекъсване на вложени цикли, използваме булеви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променливи.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62299" y="2356779"/>
            <a:ext cx="5867400" cy="37117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(let i = 0; i &lt; n;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(let j = 0; j &lt; n; j++)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(condition)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764030"/>
            <a:ext cx="3456568" cy="1474386"/>
          </a:xfrm>
          <a:prstGeom prst="wedgeRoundRectCallout">
            <a:avLst>
              <a:gd name="adj1" fmla="val 55547"/>
              <a:gd name="adj2" fmla="val 38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Външният цикъл ще се прекъсне,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само ако стойността на </a:t>
            </a:r>
            <a:r>
              <a:rPr lang="en-US" sz="2400" b="1" dirty="0">
                <a:solidFill>
                  <a:schemeClr val="bg2"/>
                </a:solidFill>
              </a:rPr>
              <a:t>flag </a:t>
            </a:r>
            <a:r>
              <a:rPr lang="bg-BG" sz="2400" b="1" dirty="0">
                <a:solidFill>
                  <a:schemeClr val="bg2"/>
                </a:solidFill>
              </a:rPr>
              <a:t>бъде </a:t>
            </a:r>
            <a:r>
              <a:rPr lang="en-US" sz="2400" b="1" dirty="0">
                <a:solidFill>
                  <a:schemeClr val="bg2"/>
                </a:solidFill>
              </a:rPr>
              <a:t>true</a:t>
            </a:r>
            <a:r>
              <a:rPr lang="bg-BG" sz="24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8CF19EE-6E95-470A-B027-B8EEB91094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444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3" y="1295401"/>
            <a:ext cx="11815018" cy="4293599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 проверява всички възможни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комбинации от двойка числа в даден интервал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Ако се намери комбинация, чийто </a:t>
            </a:r>
            <a:r>
              <a:rPr lang="bg-BG" sz="2900" b="1" dirty="0">
                <a:latin typeface="Calibri" panose="020F0502020204030204" pitchFamily="34" charset="0"/>
                <a:cs typeface="Calibri" panose="020F0502020204030204" pitchFamily="34" charset="0"/>
              </a:rPr>
              <a:t>сбор от числата</a:t>
            </a: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900" b="1" dirty="0">
                <a:latin typeface="Calibri" panose="020F0502020204030204" pitchFamily="34" charset="0"/>
                <a:cs typeface="Calibri" panose="020F0502020204030204" pitchFamily="34" charset="0"/>
              </a:rPr>
              <a:t>е равен</a:t>
            </a: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b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дадено </a:t>
            </a:r>
            <a:r>
              <a:rPr lang="bg-BG" sz="2900" b="1" dirty="0">
                <a:latin typeface="Calibri" panose="020F0502020204030204" pitchFamily="34" charset="0"/>
                <a:cs typeface="Calibri" panose="020F0502020204030204" pitchFamily="34" charset="0"/>
              </a:rPr>
              <a:t>магическо число </a:t>
            </a: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на изхода </a:t>
            </a:r>
            <a:r>
              <a:rPr lang="bg-BG" sz="2900" b="1" dirty="0">
                <a:latin typeface="Calibri" panose="020F0502020204030204" pitchFamily="34" charset="0"/>
                <a:cs typeface="Calibri" panose="020F0502020204030204" pitchFamily="34" charset="0"/>
              </a:rPr>
              <a:t>се отпечатва съобщение </a:t>
            </a: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b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програмата приключва изпъление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900" dirty="0"/>
              <a:t>Ако не се намери </a:t>
            </a:r>
            <a:r>
              <a:rPr lang="bg-BG" sz="2900" b="1" dirty="0"/>
              <a:t>нито една комбинация</a:t>
            </a:r>
            <a:r>
              <a:rPr lang="bg-BG" sz="2900" dirty="0"/>
              <a:t>, отговаряща на условието </a:t>
            </a:r>
            <a:br>
              <a:rPr lang="bg-BG" sz="2900" dirty="0"/>
            </a:br>
            <a:r>
              <a:rPr lang="bg-BG" sz="2900" dirty="0"/>
              <a:t>се отпечатва </a:t>
            </a:r>
            <a:r>
              <a:rPr lang="bg-BG" sz="2900" b="1" dirty="0"/>
              <a:t>съобщение, че не е намерено</a:t>
            </a:r>
            <a:endParaRPr lang="en-US" sz="2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D6AB709-44C3-43DE-BCD8-E76195FBBE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291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1" y="1196125"/>
            <a:ext cx="11815018" cy="5201066"/>
          </a:xfrm>
        </p:spPr>
        <p:txBody>
          <a:bodyPr>
            <a:noAutofit/>
          </a:bodyPr>
          <a:lstStyle/>
          <a:p>
            <a:pPr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(2) </a:t>
            </a:r>
            <a:endParaRPr lang="bg-BG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2414715" y="2200981"/>
            <a:ext cx="8432041" cy="3329270"/>
            <a:chOff x="876030" y="1523343"/>
            <a:chExt cx="8432041" cy="3504495"/>
          </a:xfrm>
        </p:grpSpPr>
        <p:grpSp>
          <p:nvGrpSpPr>
            <p:cNvPr id="11" name="Group 10"/>
            <p:cNvGrpSpPr/>
            <p:nvPr/>
          </p:nvGrpSpPr>
          <p:grpSpPr>
            <a:xfrm>
              <a:off x="876030" y="1523343"/>
              <a:ext cx="8432041" cy="2846386"/>
              <a:chOff x="-3896047" y="3752904"/>
              <a:chExt cx="8432041" cy="2846386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3896047" y="3752904"/>
                <a:ext cx="580772" cy="16911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1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10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5</a:t>
                </a:r>
                <a:endParaRPr lang="en-US" sz="28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3086676" y="6155677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2554762" y="5996696"/>
                <a:ext cx="7090756" cy="60259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dirty="0">
                    <a:latin typeface="Consolas" pitchFamily="49" charset="0"/>
                  </a:rPr>
                  <a:t>4 combinations - neither equals 20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76030" y="2136203"/>
              <a:ext cx="7362571" cy="2891635"/>
              <a:chOff x="1965463" y="4464405"/>
              <a:chExt cx="7342090" cy="2891635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965463" y="5664888"/>
                <a:ext cx="579156" cy="16911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23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noProof="1">
                    <a:latin typeface="Consolas" pitchFamily="49" charset="0"/>
                  </a:rPr>
                  <a:t>24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noProof="1">
                    <a:latin typeface="Consolas" pitchFamily="49" charset="0"/>
                  </a:rPr>
                  <a:t>20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2772583" y="4587326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411959" y="4464405"/>
                <a:ext cx="5895594" cy="60259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dirty="0">
                    <a:latin typeface="Consolas" pitchFamily="49" charset="0"/>
                  </a:rPr>
                  <a:t>Combination N:4 (1 + 4 = 5)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</p:grp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3F949696-5F8B-4837-885E-499D658AB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720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Сума от две числа – решение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3000" y="1374145"/>
            <a:ext cx="9830664" cy="5016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startingNumber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Number(input[0]);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finalNumber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Number(input[1]);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magicNumber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Number(input[2]);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combinations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false;</a:t>
            </a:r>
            <a:endParaRPr lang="bg-BG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for (let i = startingNumber; i &lt;= finalNumber; i++)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for (let j = startingNumber; j &lt;= finalNumber;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combinations++;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if (i + j === magicNumber)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console.log(`Combination N:${combinations} (${i} + ${j} = 	     ${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magicNumber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})`);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break;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r>
              <a:rPr lang="bg-BG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Finish logic</a:t>
            </a:r>
            <a:endParaRPr lang="en-US" sz="20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2836786" y="4733925"/>
            <a:ext cx="2268615" cy="67627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198" y="4514850"/>
            <a:ext cx="3200400" cy="1047750"/>
          </a:xfrm>
          <a:prstGeom prst="wedgeRoundRectCallout">
            <a:avLst>
              <a:gd name="adj1" fmla="val -68128"/>
              <a:gd name="adj2" fmla="val -28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Ако намерим комбинация, прекъсваме вътрешният цикъл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486D5EC-8612-4547-9676-0D19991F37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507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4800" y="1305858"/>
            <a:ext cx="11815018" cy="4595075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 извежда номерата на стаите в една сграда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(в низходящ ред)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четен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офиси</a:t>
            </a: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нечетен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</a:p>
          <a:p>
            <a:pPr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Етажите се означават по следния начин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апартамента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Офиси: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офиса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Номерата им винаги започват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589329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13CB7CF-1A1C-4DF8-B246-07FEBC20C1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07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2AD18B9-6FC3-4F98-9BEB-B770A7DBC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6214234" cy="4307396"/>
          </a:xfrm>
        </p:spPr>
        <p:txBody>
          <a:bodyPr vert="horz" lIns="108000" tIns="36000" rIns="108000" bIns="36000" rtlCol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4400" dirty="0"/>
              <a:t>Преговор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4400" dirty="0"/>
              <a:t>Вложени цикли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4400" dirty="0"/>
              <a:t>Решаване на задачи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343500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indent="-457200"/>
            <a:r>
              <a:rPr lang="bg-BG" sz="2800" dirty="0"/>
              <a:t>На последният етаж винаги има големи апартаменти</a:t>
            </a:r>
            <a:r>
              <a:rPr lang="en-US" sz="2800" dirty="0"/>
              <a:t>,</a:t>
            </a:r>
            <a:r>
              <a:rPr lang="bg-BG" sz="2800" dirty="0"/>
              <a:t> които се означават с </a:t>
            </a:r>
            <a:r>
              <a:rPr lang="en-US" sz="2800" dirty="0"/>
              <a:t>'</a:t>
            </a:r>
            <a:r>
              <a:rPr lang="en-US" sz="2800" b="1" dirty="0">
                <a:latin typeface="Consolas" panose="020B0609020204030204" pitchFamily="49" charset="0"/>
              </a:rPr>
              <a:t>L</a:t>
            </a:r>
            <a:r>
              <a:rPr lang="en-US" sz="2800" dirty="0"/>
              <a:t>', </a:t>
            </a:r>
            <a:r>
              <a:rPr lang="bg-BG" sz="2800" dirty="0"/>
              <a:t>вместо с '</a:t>
            </a:r>
            <a:r>
              <a:rPr lang="bg-BG" sz="2800" b="1" dirty="0">
                <a:latin typeface="Consolas" panose="020B0609020204030204" pitchFamily="49" charset="0"/>
              </a:rPr>
              <a:t>А</a:t>
            </a:r>
            <a:r>
              <a:rPr lang="bg-BG" sz="2800" dirty="0"/>
              <a:t>'</a:t>
            </a:r>
          </a:p>
          <a:p>
            <a:pPr indent="-457200"/>
            <a:r>
              <a:rPr lang="bg-BG" sz="2800" dirty="0"/>
              <a:t>Ако има само един етаж, то има само големи апартаменти</a:t>
            </a:r>
            <a:endParaRPr lang="en-US" sz="2800" dirty="0"/>
          </a:p>
          <a:p>
            <a:pPr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(2) </a:t>
            </a:r>
            <a:endParaRPr lang="bg-BG" dirty="0"/>
          </a:p>
        </p:txBody>
      </p:sp>
      <p:grpSp>
        <p:nvGrpSpPr>
          <p:cNvPr id="11" name="Group 10"/>
          <p:cNvGrpSpPr/>
          <p:nvPr/>
        </p:nvGrpSpPr>
        <p:grpSpPr>
          <a:xfrm>
            <a:off x="839890" y="4102643"/>
            <a:ext cx="10725099" cy="1833515"/>
            <a:chOff x="-3900122" y="4220561"/>
            <a:chExt cx="10725099" cy="183351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-3900122" y="4592555"/>
              <a:ext cx="679664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Стрелка надясно 10"/>
            <p:cNvSpPr/>
            <p:nvPr/>
          </p:nvSpPr>
          <p:spPr>
            <a:xfrm>
              <a:off x="2908415" y="4984920"/>
              <a:ext cx="358756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472178" y="4220561"/>
              <a:ext cx="3352799" cy="1833515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L40 L41 L42 L43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66389" y="3659444"/>
            <a:ext cx="5670579" cy="2719912"/>
            <a:chOff x="2843610" y="3876003"/>
            <a:chExt cx="5654806" cy="271991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835921" y="4609655"/>
              <a:ext cx="662495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43610" y="5083559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72178" y="3876003"/>
              <a:ext cx="3352799" cy="271991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881D9A5A-B8BD-4F5E-A833-D7D232F71E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212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Сграда – решение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47800" y="1547171"/>
            <a:ext cx="7924800" cy="41549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Number(input[0]);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let rooms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Number(input[1]);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for (let i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i &gt;= 1; i--) 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printLine =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""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for (let j = 0; j &lt;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if (i == floors)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	printLine += `L${i}${j} `;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console.log(printLine);	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752600" y="3057526"/>
            <a:ext cx="7306844" cy="184024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839201" y="2590800"/>
            <a:ext cx="320040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53BDDF6-291D-4EDC-A856-F55164257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41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7951501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Какво представляват вложените цикли</a:t>
            </a:r>
            <a:endParaRPr lang="en-US" sz="3200" dirty="0">
              <a:solidFill>
                <a:schemeClr val="bg2"/>
              </a:solidFill>
            </a:endParaRPr>
          </a:p>
          <a:p>
            <a:pPr lvl="0" latinLnBrk="0"/>
            <a:r>
              <a:rPr lang="bg-BG" sz="3200" dirty="0">
                <a:solidFill>
                  <a:schemeClr val="bg2"/>
                </a:solidFill>
              </a:rPr>
              <a:t>Конструкция на вложени цикли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Прекъсване на вложени цикли</a:t>
            </a:r>
            <a:br>
              <a:rPr lang="bg-BG" sz="3200" dirty="0">
                <a:solidFill>
                  <a:schemeClr val="bg2"/>
                </a:solidFill>
                <a:latin typeface="+mj-lt"/>
              </a:rPr>
            </a:br>
            <a:endParaRPr lang="bg-BG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922F1F6-B6B1-4698-B5B7-9C802FF4B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9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EAF2E5C-C7B9-4F3A-A02F-E0183A508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09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C0EC5C2-7E6B-4E3C-9D48-B2269077DD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9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3CE4-7121-4C32-9501-A415263DDB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2B2AE-D566-42C5-B789-C38F8F4C4C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9" y="1385091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Колко</a:t>
            </a:r>
            <a:r>
              <a:rPr lang="en-US" dirty="0"/>
              <a:t> </a:t>
            </a:r>
            <a:r>
              <a:rPr lang="en-US" dirty="0" err="1"/>
              <a:t>пъти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изпише</a:t>
            </a:r>
            <a:r>
              <a:rPr lang="en-US" dirty="0"/>
              <a:t> "</a:t>
            </a:r>
            <a:r>
              <a:rPr lang="en-US" dirty="0" err="1"/>
              <a:t>SoftUni</a:t>
            </a:r>
            <a:r>
              <a:rPr lang="en-US" dirty="0"/>
              <a:t>"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 </a:t>
            </a:r>
            <a:r>
              <a:rPr lang="en-US" dirty="0" err="1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6799" y="2503863"/>
            <a:ext cx="5359192" cy="298809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while(i &lt;= 5){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console.log("SoftUni");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78325" y="3886201"/>
            <a:ext cx="2715010" cy="1266985"/>
            <a:chOff x="1047227" y="4098001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22031" y="4200159"/>
            <a:ext cx="2889113" cy="1758250"/>
            <a:chOff x="4997283" y="4570824"/>
            <a:chExt cx="3592286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1070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84423" y="2529390"/>
            <a:ext cx="2542135" cy="1266985"/>
            <a:chOff x="1063130" y="3246971"/>
            <a:chExt cx="4128109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97307" y="2172327"/>
            <a:ext cx="2515845" cy="1207412"/>
            <a:chOff x="8940828" y="2302916"/>
            <a:chExt cx="3037711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688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2B1D765B-E53B-4CF5-9AE3-5EEF2AB43A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2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618" y="1210548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/>
              <a:t>Колко пъти ще се изпише "SoftUni" на конзолата след </a:t>
            </a:r>
            <a:br>
              <a:rPr lang="en-US"/>
            </a:br>
            <a:r>
              <a:rPr lang="en-US"/>
              <a:t>изпълнението на следния код: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361" y="2484000"/>
            <a:ext cx="5455017" cy="357287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while(i == 0){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console.log("SoftUni");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if(i == 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break;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410137" y="3875597"/>
            <a:ext cx="3458403" cy="1921317"/>
            <a:chOff x="4865185" y="4659415"/>
            <a:chExt cx="3743045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886816" y="2484000"/>
            <a:ext cx="2771670" cy="1104559"/>
            <a:chOff x="874338" y="199240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10778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77657" y="2097821"/>
            <a:ext cx="2812466" cy="1180237"/>
            <a:chOff x="8946606" y="2302916"/>
            <a:chExt cx="3037711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013228" y="463748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258C5E03-BBE1-4FB6-ADBB-F7FDF23239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6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Какъв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резултатът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641" y="2249981"/>
            <a:ext cx="4611463" cy="341778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 (i &lt; 6){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if (i % 2 == 0)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console.log(i);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464437" y="3938644"/>
            <a:ext cx="3020733" cy="1842391"/>
            <a:chOff x="4853226" y="4595686"/>
            <a:chExt cx="3783702" cy="2438818"/>
          </a:xfrm>
          <a:solidFill>
            <a:schemeClr val="tx1"/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9015498" y="2678488"/>
            <a:ext cx="2771670" cy="1104559"/>
            <a:chOff x="1008089" y="2104975"/>
            <a:chExt cx="4114800" cy="1493675"/>
          </a:xfrm>
          <a:solidFill>
            <a:schemeClr val="tx1"/>
          </a:solidFill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851900" y="4762500"/>
            <a:ext cx="2812466" cy="1180237"/>
            <a:chOff x="8946606" y="2302916"/>
            <a:chExt cx="3037711" cy="1266985"/>
          </a:xfrm>
          <a:solidFill>
            <a:schemeClr val="tx1">
              <a:lumMod val="60000"/>
              <a:lumOff val="40000"/>
            </a:schemeClr>
          </a:solidFill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8270" y="2161845"/>
            <a:ext cx="2722115" cy="1318666"/>
            <a:chOff x="970436" y="4120503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B7D4D416-02D9-48C8-B941-BB84C5C8DF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1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Какъв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резултатът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96662" y="1828801"/>
            <a:ext cx="4113466" cy="4928450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let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while (i &lt; 4)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switch(</a:t>
            </a:r>
            <a:r>
              <a:rPr lang="en-US" sz="1500" dirty="0" err="1"/>
              <a:t>i</a:t>
            </a:r>
            <a:r>
              <a:rPr lang="en-US" sz="1500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1:</a:t>
            </a:r>
            <a:br>
              <a:rPr lang="en-US" sz="1500" dirty="0"/>
            </a:br>
            <a:r>
              <a:rPr lang="en-US" sz="1500" dirty="0"/>
              <a:t>    console.log(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2:</a:t>
            </a:r>
            <a:br>
              <a:rPr lang="en-US" sz="1500" dirty="0"/>
            </a:br>
            <a:r>
              <a:rPr lang="en-US" sz="1500" dirty="0"/>
              <a:t>    console.log(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break;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3:</a:t>
            </a:r>
            <a:br>
              <a:rPr lang="en-US" sz="1500" dirty="0"/>
            </a:br>
            <a:r>
              <a:rPr lang="en-US" sz="1500" dirty="0"/>
              <a:t>    console.log(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break;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</a:t>
            </a:r>
            <a:r>
              <a:rPr lang="en-US" sz="1500" dirty="0" err="1"/>
              <a:t>i</a:t>
            </a:r>
            <a:r>
              <a:rPr lang="en-US" sz="1500" dirty="0"/>
              <a:t>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621098" y="4006990"/>
            <a:ext cx="3020733" cy="1842391"/>
            <a:chOff x="4853226" y="4595686"/>
            <a:chExt cx="3783702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1123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91960" y="2928232"/>
            <a:ext cx="2771670" cy="1104559"/>
            <a:chOff x="1008089" y="210497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851900" y="4806950"/>
            <a:ext cx="2812466" cy="1180237"/>
            <a:chOff x="8946606" y="2302916"/>
            <a:chExt cx="3037711" cy="1266985"/>
          </a:xfrm>
          <a:solidFill>
            <a:schemeClr val="tx1"/>
          </a:solidFill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8270" y="2161845"/>
            <a:ext cx="2722115" cy="1318666"/>
            <a:chOff x="970436" y="4120503"/>
            <a:chExt cx="5767434" cy="2021280"/>
          </a:xfrm>
          <a:solidFill>
            <a:schemeClr val="tx1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5185CD7B-E561-459B-8434-22004D3C72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3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2D5707-6D25-4D97-BD33-B113AE5B8DE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цикли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866920" y="1160905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18B94F34-1443-4ED0-BE1A-3B16B28BCDE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По-сложни комбинаторни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129826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(1)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3735" y="2806538"/>
            <a:ext cx="4184530" cy="1798710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2923" y="2807078"/>
            <a:ext cx="1011294" cy="1792938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9376" y="3927246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1699" y="3928117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4726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1053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9400" y="318942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8892" y="357608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2400" y="357571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2605" y="2801306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6817" y="4349491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2962" y="3162521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2688" y="3982298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4630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5864" y="3923558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7411" y="281694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7468" y="3569830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7023" y="4366305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1536" y="3930141"/>
            <a:ext cx="760892" cy="28919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9805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78" y="1338402"/>
            <a:ext cx="3886200" cy="1301172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Часовете се променят когато 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498" y="1351872"/>
            <a:ext cx="3886200" cy="1301172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Докато минутите се променят часовете остават същите</a:t>
            </a:r>
          </a:p>
        </p:txBody>
      </p:sp>
      <p:sp>
        <p:nvSpPr>
          <p:cNvPr id="61" name="Slide Number">
            <a:extLst>
              <a:ext uri="{FF2B5EF4-FFF2-40B4-BE49-F238E27FC236}">
                <a16:creationId xmlns:a16="http://schemas.microsoft.com/office/drawing/2014/main" id="{0ED512BB-0A77-4A84-B7CE-0813E82CBB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6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3720</TotalTime>
  <Words>1316</Words>
  <Application>Microsoft Office PowerPoint</Application>
  <PresentationFormat>Widescreen</PresentationFormat>
  <Paragraphs>230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</vt:lpstr>
      <vt:lpstr>Работа с вложени цикли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Вложени цикли</vt:lpstr>
      <vt:lpstr>Пример – часовник (1)</vt:lpstr>
      <vt:lpstr>Как да си направим часовник с код?</vt:lpstr>
      <vt:lpstr>Пример – часовник (2)</vt:lpstr>
      <vt:lpstr>Вложени цикли</vt:lpstr>
      <vt:lpstr>Таблица за умножение – условие</vt:lpstr>
      <vt:lpstr>Таблица за умножение – решение</vt:lpstr>
      <vt:lpstr>Прекъсване на вложени цикли</vt:lpstr>
      <vt:lpstr>Сума от две числа – условие </vt:lpstr>
      <vt:lpstr>Сума от две числа – условие (2) </vt:lpstr>
      <vt:lpstr>Сума от две числа – решение</vt:lpstr>
      <vt:lpstr>Сграда – условие </vt:lpstr>
      <vt:lpstr>Сграда – условие (2) </vt:lpstr>
      <vt:lpstr>Сграда – решение</vt:lpstr>
      <vt:lpstr>Какво научихме днес?</vt:lpstr>
      <vt:lpstr>PowerPoint Presentation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23</cp:revision>
  <dcterms:created xsi:type="dcterms:W3CDTF">2018-05-23T13:08:44Z</dcterms:created>
  <dcterms:modified xsi:type="dcterms:W3CDTF">2023-05-11T23:06:01Z</dcterms:modified>
  <cp:category>computer programming;programming;C#;програмиране;кодиране</cp:category>
</cp:coreProperties>
</file>